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5" r:id="rId24"/>
    <p:sldId id="278" r:id="rId25"/>
    <p:sldId id="279" r:id="rId26"/>
    <p:sldId id="286" r:id="rId27"/>
    <p:sldId id="280" r:id="rId28"/>
    <p:sldId id="282" r:id="rId29"/>
    <p:sldId id="283" r:id="rId30"/>
    <p:sldId id="284" r:id="rId31"/>
    <p:sldId id="281" r:id="rId3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98" d="100"/>
          <a:sy n="98" d="100"/>
        </p:scale>
        <p:origin x="60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de subtítulo do Modelo Global</a:t>
            </a:r>
            <a:endParaRPr lang="en-US" dirty="0"/>
          </a:p>
        </p:txBody>
      </p:sp>
      <p:sp>
        <p:nvSpPr>
          <p:cNvPr id="4" name="Date Placeholder 3">
            <a:extLst>
              <a:ext uri="{FF2B5EF4-FFF2-40B4-BE49-F238E27FC236}">
                <a16:creationId xmlns:a16="http://schemas.microsoft.com/office/drawing/2014/main" id="{5FC967C3-6960-2A47-B5E8-43CE313B2F66}"/>
              </a:ext>
            </a:extLst>
          </p:cNvPr>
          <p:cNvSpPr>
            <a:spLocks noGrp="1"/>
          </p:cNvSpPr>
          <p:nvPr>
            <p:ph type="dt" sz="half" idx="10"/>
          </p:nvPr>
        </p:nvSpPr>
        <p:spPr/>
        <p:txBody>
          <a:bodyPr/>
          <a:lstStyle>
            <a:lvl1pPr>
              <a:defRPr/>
            </a:lvl1pPr>
          </a:lstStyle>
          <a:p>
            <a:pPr>
              <a:defRPr/>
            </a:pPr>
            <a:fld id="{561A596A-8B15-3946-BE35-4D2D100A4DF2}" type="datetimeFigureOut">
              <a:rPr lang="pt-PT"/>
              <a:pPr>
                <a:defRPr/>
              </a:pPr>
              <a:t>24/02/21</a:t>
            </a:fld>
            <a:endParaRPr lang="pt-PT"/>
          </a:p>
        </p:txBody>
      </p:sp>
      <p:sp>
        <p:nvSpPr>
          <p:cNvPr id="5" name="Footer Placeholder 4">
            <a:extLst>
              <a:ext uri="{FF2B5EF4-FFF2-40B4-BE49-F238E27FC236}">
                <a16:creationId xmlns:a16="http://schemas.microsoft.com/office/drawing/2014/main" id="{35948FD6-5B1E-5544-AECD-C3CA641AA790}"/>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011FC1FC-D74F-7E44-AED2-C8651DB7A50D}"/>
              </a:ext>
            </a:extLst>
          </p:cNvPr>
          <p:cNvSpPr>
            <a:spLocks noGrp="1"/>
          </p:cNvSpPr>
          <p:nvPr>
            <p:ph type="sldNum" sz="quarter" idx="12"/>
          </p:nvPr>
        </p:nvSpPr>
        <p:spPr/>
        <p:txBody>
          <a:bodyPr/>
          <a:lstStyle>
            <a:lvl1pPr>
              <a:defRPr/>
            </a:lvl1pPr>
          </a:lstStyle>
          <a:p>
            <a:fld id="{5C216A8F-9AE2-B74F-9C26-8C41C7C57CC9}" type="slidenum">
              <a:rPr lang="pt-PT" altLang="pt-PT"/>
              <a:pPr/>
              <a:t>‹nº›</a:t>
            </a:fld>
            <a:endParaRPr lang="pt-PT" altLang="pt-PT"/>
          </a:p>
        </p:txBody>
      </p:sp>
    </p:spTree>
    <p:extLst>
      <p:ext uri="{BB962C8B-B14F-4D97-AF65-F5344CB8AC3E}">
        <p14:creationId xmlns:p14="http://schemas.microsoft.com/office/powerpoint/2010/main" val="392099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noProof="0"/>
              <a:t>Clique no ícone para adicionar uma imagem</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3">
            <a:extLst>
              <a:ext uri="{FF2B5EF4-FFF2-40B4-BE49-F238E27FC236}">
                <a16:creationId xmlns:a16="http://schemas.microsoft.com/office/drawing/2014/main" id="{BE4BBD14-7B44-E844-AF76-B56111A5BD43}"/>
              </a:ext>
            </a:extLst>
          </p:cNvPr>
          <p:cNvSpPr>
            <a:spLocks noGrp="1"/>
          </p:cNvSpPr>
          <p:nvPr>
            <p:ph type="dt" sz="half" idx="10"/>
          </p:nvPr>
        </p:nvSpPr>
        <p:spPr/>
        <p:txBody>
          <a:bodyPr/>
          <a:lstStyle>
            <a:lvl1pPr>
              <a:defRPr/>
            </a:lvl1pPr>
          </a:lstStyle>
          <a:p>
            <a:pPr>
              <a:defRPr/>
            </a:pPr>
            <a:fld id="{19C8811C-A831-1E45-B106-7C2E73254D0C}" type="datetimeFigureOut">
              <a:rPr lang="pt-PT"/>
              <a:pPr>
                <a:defRPr/>
              </a:pPr>
              <a:t>24/02/21</a:t>
            </a:fld>
            <a:endParaRPr lang="pt-PT"/>
          </a:p>
        </p:txBody>
      </p:sp>
      <p:sp>
        <p:nvSpPr>
          <p:cNvPr id="6" name="Footer Placeholder 4">
            <a:extLst>
              <a:ext uri="{FF2B5EF4-FFF2-40B4-BE49-F238E27FC236}">
                <a16:creationId xmlns:a16="http://schemas.microsoft.com/office/drawing/2014/main" id="{DDF64164-0D83-B943-8890-9C01E015625A}"/>
              </a:ext>
            </a:extLst>
          </p:cNvPr>
          <p:cNvSpPr>
            <a:spLocks noGrp="1"/>
          </p:cNvSpPr>
          <p:nvPr>
            <p:ph type="ftr" sz="quarter" idx="11"/>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455C97E0-21DB-EE4D-9147-A82035AF3A81}"/>
              </a:ext>
            </a:extLst>
          </p:cNvPr>
          <p:cNvSpPr>
            <a:spLocks noGrp="1"/>
          </p:cNvSpPr>
          <p:nvPr>
            <p:ph type="sldNum" sz="quarter" idx="12"/>
          </p:nvPr>
        </p:nvSpPr>
        <p:spPr/>
        <p:txBody>
          <a:bodyPr/>
          <a:lstStyle>
            <a:lvl1pPr>
              <a:defRPr/>
            </a:lvl1pPr>
          </a:lstStyle>
          <a:p>
            <a:fld id="{C3AEBB99-8BE5-B549-AC22-7742BE69CE98}" type="slidenum">
              <a:rPr lang="pt-PT" altLang="pt-PT"/>
              <a:pPr/>
              <a:t>‹nº›</a:t>
            </a:fld>
            <a:endParaRPr lang="pt-PT" altLang="pt-PT"/>
          </a:p>
        </p:txBody>
      </p:sp>
    </p:spTree>
    <p:extLst>
      <p:ext uri="{BB962C8B-B14F-4D97-AF65-F5344CB8AC3E}">
        <p14:creationId xmlns:p14="http://schemas.microsoft.com/office/powerpoint/2010/main" val="458746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t-PT"/>
              <a:t>Clique para editar o estilo de título do Modelo Global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4" name="Date Placeholder 3">
            <a:extLst>
              <a:ext uri="{FF2B5EF4-FFF2-40B4-BE49-F238E27FC236}">
                <a16:creationId xmlns:a16="http://schemas.microsoft.com/office/drawing/2014/main" id="{53B494D8-EB20-3A4E-BDA0-5711C92191A2}"/>
              </a:ext>
            </a:extLst>
          </p:cNvPr>
          <p:cNvSpPr>
            <a:spLocks noGrp="1"/>
          </p:cNvSpPr>
          <p:nvPr>
            <p:ph type="dt" sz="half" idx="10"/>
          </p:nvPr>
        </p:nvSpPr>
        <p:spPr/>
        <p:txBody>
          <a:bodyPr/>
          <a:lstStyle>
            <a:lvl1pPr>
              <a:defRPr/>
            </a:lvl1pPr>
          </a:lstStyle>
          <a:p>
            <a:pPr>
              <a:defRPr/>
            </a:pPr>
            <a:fld id="{B1303ACC-7269-0A4A-94A2-AC407BCF751D}" type="datetimeFigureOut">
              <a:rPr lang="pt-PT"/>
              <a:pPr>
                <a:defRPr/>
              </a:pPr>
              <a:t>24/02/21</a:t>
            </a:fld>
            <a:endParaRPr lang="pt-PT"/>
          </a:p>
        </p:txBody>
      </p:sp>
      <p:sp>
        <p:nvSpPr>
          <p:cNvPr id="5" name="Footer Placeholder 4">
            <a:extLst>
              <a:ext uri="{FF2B5EF4-FFF2-40B4-BE49-F238E27FC236}">
                <a16:creationId xmlns:a16="http://schemas.microsoft.com/office/drawing/2014/main" id="{B15E876D-75FD-C749-9896-65C9D48A2C66}"/>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078BFE2B-1E63-8845-844D-68896E65082A}"/>
              </a:ext>
            </a:extLst>
          </p:cNvPr>
          <p:cNvSpPr>
            <a:spLocks noGrp="1"/>
          </p:cNvSpPr>
          <p:nvPr>
            <p:ph type="sldNum" sz="quarter" idx="12"/>
          </p:nvPr>
        </p:nvSpPr>
        <p:spPr/>
        <p:txBody>
          <a:bodyPr/>
          <a:lstStyle>
            <a:lvl1pPr>
              <a:defRPr/>
            </a:lvl1pPr>
          </a:lstStyle>
          <a:p>
            <a:fld id="{03430AC9-254E-FE4E-8987-D726ED3FD407}" type="slidenum">
              <a:rPr lang="pt-PT" altLang="pt-PT"/>
              <a:pPr/>
              <a:t>‹nº›</a:t>
            </a:fld>
            <a:endParaRPr lang="pt-PT" altLang="pt-PT"/>
          </a:p>
        </p:txBody>
      </p:sp>
    </p:spTree>
    <p:extLst>
      <p:ext uri="{BB962C8B-B14F-4D97-AF65-F5344CB8AC3E}">
        <p14:creationId xmlns:p14="http://schemas.microsoft.com/office/powerpoint/2010/main" val="327884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53523AFB-A61A-C741-B750-307E8C58FF2E}"/>
              </a:ext>
            </a:extLst>
          </p:cNvPr>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12">
            <a:extLst>
              <a:ext uri="{FF2B5EF4-FFF2-40B4-BE49-F238E27FC236}">
                <a16:creationId xmlns:a16="http://schemas.microsoft.com/office/drawing/2014/main" id="{3894BC36-35DC-5849-8E79-79F852723730}"/>
              </a:ext>
            </a:extLst>
          </p:cNvPr>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pt-PT"/>
              <a:t>Clique para editar o estilo de título do Modelo Global</a:t>
            </a:r>
            <a:endParaRPr lang="en-US" dirty="0"/>
          </a:p>
        </p:txBody>
      </p:sp>
      <p:sp>
        <p:nvSpPr>
          <p:cNvPr id="14" name="Text Placeholder 3"/>
          <p:cNvSpPr>
            <a:spLocks noGrp="1"/>
          </p:cNvSpPr>
          <p:nvPr>
            <p:ph type="body" sz="half" idx="13"/>
          </p:nvPr>
        </p:nvSpPr>
        <p:spPr>
          <a:xfrm>
            <a:off x="1930400" y="3771174"/>
            <a:ext cx="7385828" cy="342174"/>
          </a:xfrm>
        </p:spPr>
        <p:txBody>
          <a:bodyPr>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7" name="Date Placeholder 3">
            <a:extLst>
              <a:ext uri="{FF2B5EF4-FFF2-40B4-BE49-F238E27FC236}">
                <a16:creationId xmlns:a16="http://schemas.microsoft.com/office/drawing/2014/main" id="{96D37311-9C4B-A84F-98D1-779E3593696A}"/>
              </a:ext>
            </a:extLst>
          </p:cNvPr>
          <p:cNvSpPr>
            <a:spLocks noGrp="1"/>
          </p:cNvSpPr>
          <p:nvPr>
            <p:ph type="dt" sz="half" idx="14"/>
          </p:nvPr>
        </p:nvSpPr>
        <p:spPr/>
        <p:txBody>
          <a:bodyPr/>
          <a:lstStyle>
            <a:lvl1pPr>
              <a:defRPr/>
            </a:lvl1pPr>
          </a:lstStyle>
          <a:p>
            <a:pPr>
              <a:defRPr/>
            </a:pPr>
            <a:fld id="{6E5B067B-4E82-A44A-A6AD-79D41E4A903F}" type="datetimeFigureOut">
              <a:rPr lang="pt-PT"/>
              <a:pPr>
                <a:defRPr/>
              </a:pPr>
              <a:t>24/02/21</a:t>
            </a:fld>
            <a:endParaRPr lang="pt-PT"/>
          </a:p>
        </p:txBody>
      </p:sp>
      <p:sp>
        <p:nvSpPr>
          <p:cNvPr id="8" name="Footer Placeholder 4">
            <a:extLst>
              <a:ext uri="{FF2B5EF4-FFF2-40B4-BE49-F238E27FC236}">
                <a16:creationId xmlns:a16="http://schemas.microsoft.com/office/drawing/2014/main" id="{9972A522-32D4-474B-A902-10B8FF0235BE}"/>
              </a:ext>
            </a:extLst>
          </p:cNvPr>
          <p:cNvSpPr>
            <a:spLocks noGrp="1"/>
          </p:cNvSpPr>
          <p:nvPr>
            <p:ph type="ftr" sz="quarter" idx="15"/>
          </p:nvPr>
        </p:nvSpPr>
        <p:spPr/>
        <p:txBody>
          <a:bodyPr/>
          <a:lstStyle>
            <a:lvl1pPr>
              <a:defRPr/>
            </a:lvl1pPr>
          </a:lstStyle>
          <a:p>
            <a:pPr>
              <a:defRPr/>
            </a:pPr>
            <a:endParaRPr lang="pt-PT"/>
          </a:p>
        </p:txBody>
      </p:sp>
      <p:sp>
        <p:nvSpPr>
          <p:cNvPr id="9" name="Slide Number Placeholder 5">
            <a:extLst>
              <a:ext uri="{FF2B5EF4-FFF2-40B4-BE49-F238E27FC236}">
                <a16:creationId xmlns:a16="http://schemas.microsoft.com/office/drawing/2014/main" id="{B7AE0763-F436-9144-8B79-ADFF5360EE50}"/>
              </a:ext>
            </a:extLst>
          </p:cNvPr>
          <p:cNvSpPr>
            <a:spLocks noGrp="1"/>
          </p:cNvSpPr>
          <p:nvPr>
            <p:ph type="sldNum" sz="quarter" idx="16"/>
          </p:nvPr>
        </p:nvSpPr>
        <p:spPr/>
        <p:txBody>
          <a:bodyPr/>
          <a:lstStyle>
            <a:lvl1pPr>
              <a:defRPr/>
            </a:lvl1pPr>
          </a:lstStyle>
          <a:p>
            <a:fld id="{FAF9081E-0A25-0B40-904A-3424455EB84F}" type="slidenum">
              <a:rPr lang="pt-PT" altLang="pt-PT"/>
              <a:pPr/>
              <a:t>‹nº›</a:t>
            </a:fld>
            <a:endParaRPr lang="pt-PT" altLang="pt-PT"/>
          </a:p>
        </p:txBody>
      </p:sp>
    </p:spTree>
    <p:extLst>
      <p:ext uri="{BB962C8B-B14F-4D97-AF65-F5344CB8AC3E}">
        <p14:creationId xmlns:p14="http://schemas.microsoft.com/office/powerpoint/2010/main" val="6631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a:extLst>
              <a:ext uri="{FF2B5EF4-FFF2-40B4-BE49-F238E27FC236}">
                <a16:creationId xmlns:a16="http://schemas.microsoft.com/office/drawing/2014/main" id="{0C760333-72FE-9142-B958-BAB724B1AF8F}"/>
              </a:ext>
            </a:extLst>
          </p:cNvPr>
          <p:cNvSpPr>
            <a:spLocks noGrp="1"/>
          </p:cNvSpPr>
          <p:nvPr>
            <p:ph type="dt" sz="half" idx="10"/>
          </p:nvPr>
        </p:nvSpPr>
        <p:spPr/>
        <p:txBody>
          <a:bodyPr/>
          <a:lstStyle>
            <a:lvl1pPr>
              <a:defRPr/>
            </a:lvl1pPr>
          </a:lstStyle>
          <a:p>
            <a:pPr>
              <a:defRPr/>
            </a:pPr>
            <a:fld id="{751BD32B-7553-6247-807B-86C599A48096}" type="datetimeFigureOut">
              <a:rPr lang="pt-PT"/>
              <a:pPr>
                <a:defRPr/>
              </a:pPr>
              <a:t>24/02/21</a:t>
            </a:fld>
            <a:endParaRPr lang="pt-PT"/>
          </a:p>
        </p:txBody>
      </p:sp>
      <p:sp>
        <p:nvSpPr>
          <p:cNvPr id="5" name="Footer Placeholder 4">
            <a:extLst>
              <a:ext uri="{FF2B5EF4-FFF2-40B4-BE49-F238E27FC236}">
                <a16:creationId xmlns:a16="http://schemas.microsoft.com/office/drawing/2014/main" id="{52F63DB5-BCB6-5140-AE83-5446C4E9974E}"/>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563613AC-4967-E748-BCA5-2928ECB3E03D}"/>
              </a:ext>
            </a:extLst>
          </p:cNvPr>
          <p:cNvSpPr>
            <a:spLocks noGrp="1"/>
          </p:cNvSpPr>
          <p:nvPr>
            <p:ph type="sldNum" sz="quarter" idx="12"/>
          </p:nvPr>
        </p:nvSpPr>
        <p:spPr/>
        <p:txBody>
          <a:bodyPr/>
          <a:lstStyle>
            <a:lvl1pPr>
              <a:defRPr/>
            </a:lvl1pPr>
          </a:lstStyle>
          <a:p>
            <a:fld id="{FE4F54FE-C443-BB42-AB17-6950288605E0}" type="slidenum">
              <a:rPr lang="pt-PT" altLang="pt-PT"/>
              <a:pPr/>
              <a:t>‹nº›</a:t>
            </a:fld>
            <a:endParaRPr lang="pt-PT" altLang="pt-PT"/>
          </a:p>
        </p:txBody>
      </p:sp>
    </p:spTree>
    <p:extLst>
      <p:ext uri="{BB962C8B-B14F-4D97-AF65-F5344CB8AC3E}">
        <p14:creationId xmlns:p14="http://schemas.microsoft.com/office/powerpoint/2010/main" val="300480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cxnSp>
        <p:nvCxnSpPr>
          <p:cNvPr id="9" name="Straight Connector 16">
            <a:extLst>
              <a:ext uri="{FF2B5EF4-FFF2-40B4-BE49-F238E27FC236}">
                <a16:creationId xmlns:a16="http://schemas.microsoft.com/office/drawing/2014/main" id="{72436B53-676F-8043-B999-11C2FDE50384}"/>
              </a:ext>
            </a:extLst>
          </p:cNvPr>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a:extLst>
              <a:ext uri="{FF2B5EF4-FFF2-40B4-BE49-F238E27FC236}">
                <a16:creationId xmlns:a16="http://schemas.microsoft.com/office/drawing/2014/main" id="{D7EAFDFE-0831-CF46-A26C-BA4D5173A980}"/>
              </a:ext>
            </a:extLst>
          </p:cNvPr>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11" name="Date Placeholder 3">
            <a:extLst>
              <a:ext uri="{FF2B5EF4-FFF2-40B4-BE49-F238E27FC236}">
                <a16:creationId xmlns:a16="http://schemas.microsoft.com/office/drawing/2014/main" id="{7085943A-B3A6-F442-8589-4BC5BEFE9D22}"/>
              </a:ext>
            </a:extLst>
          </p:cNvPr>
          <p:cNvSpPr>
            <a:spLocks noGrp="1"/>
          </p:cNvSpPr>
          <p:nvPr>
            <p:ph type="dt" sz="half" idx="18"/>
          </p:nvPr>
        </p:nvSpPr>
        <p:spPr/>
        <p:txBody>
          <a:bodyPr/>
          <a:lstStyle>
            <a:lvl1pPr>
              <a:defRPr/>
            </a:lvl1pPr>
          </a:lstStyle>
          <a:p>
            <a:pPr>
              <a:defRPr/>
            </a:pPr>
            <a:fld id="{99F7ADBB-7CA0-1D42-B652-84236F0A928A}" type="datetimeFigureOut">
              <a:rPr lang="pt-PT"/>
              <a:pPr>
                <a:defRPr/>
              </a:pPr>
              <a:t>24/02/21</a:t>
            </a:fld>
            <a:endParaRPr lang="pt-PT"/>
          </a:p>
        </p:txBody>
      </p:sp>
      <p:sp>
        <p:nvSpPr>
          <p:cNvPr id="12" name="Footer Placeholder 4">
            <a:extLst>
              <a:ext uri="{FF2B5EF4-FFF2-40B4-BE49-F238E27FC236}">
                <a16:creationId xmlns:a16="http://schemas.microsoft.com/office/drawing/2014/main" id="{243526F2-606F-D842-8548-7F9128A91A88}"/>
              </a:ext>
            </a:extLst>
          </p:cNvPr>
          <p:cNvSpPr>
            <a:spLocks noGrp="1"/>
          </p:cNvSpPr>
          <p:nvPr>
            <p:ph type="ftr" sz="quarter" idx="19"/>
          </p:nvPr>
        </p:nvSpPr>
        <p:spPr/>
        <p:txBody>
          <a:bodyPr/>
          <a:lstStyle>
            <a:lvl1pPr>
              <a:defRPr/>
            </a:lvl1pPr>
          </a:lstStyle>
          <a:p>
            <a:pPr>
              <a:defRPr/>
            </a:pPr>
            <a:endParaRPr lang="pt-PT"/>
          </a:p>
        </p:txBody>
      </p:sp>
      <p:sp>
        <p:nvSpPr>
          <p:cNvPr id="13" name="Slide Number Placeholder 5">
            <a:extLst>
              <a:ext uri="{FF2B5EF4-FFF2-40B4-BE49-F238E27FC236}">
                <a16:creationId xmlns:a16="http://schemas.microsoft.com/office/drawing/2014/main" id="{F422ED49-8C6A-FE45-8238-73F4C3B73AD1}"/>
              </a:ext>
            </a:extLst>
          </p:cNvPr>
          <p:cNvSpPr>
            <a:spLocks noGrp="1"/>
          </p:cNvSpPr>
          <p:nvPr>
            <p:ph type="sldNum" sz="quarter" idx="20"/>
          </p:nvPr>
        </p:nvSpPr>
        <p:spPr/>
        <p:txBody>
          <a:bodyPr/>
          <a:lstStyle>
            <a:lvl1pPr>
              <a:defRPr/>
            </a:lvl1pPr>
          </a:lstStyle>
          <a:p>
            <a:fld id="{D3366F72-D20A-304C-A6B3-489B8A5A10FE}" type="slidenum">
              <a:rPr lang="pt-PT" altLang="pt-PT"/>
              <a:pPr/>
              <a:t>‹nº›</a:t>
            </a:fld>
            <a:endParaRPr lang="pt-PT" altLang="pt-PT"/>
          </a:p>
        </p:txBody>
      </p:sp>
    </p:spTree>
    <p:extLst>
      <p:ext uri="{BB962C8B-B14F-4D97-AF65-F5344CB8AC3E}">
        <p14:creationId xmlns:p14="http://schemas.microsoft.com/office/powerpoint/2010/main" val="263161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de 3 Imagens">
    <p:spTree>
      <p:nvGrpSpPr>
        <p:cNvPr id="1" name=""/>
        <p:cNvGrpSpPr/>
        <p:nvPr/>
      </p:nvGrpSpPr>
      <p:grpSpPr>
        <a:xfrm>
          <a:off x="0" y="0"/>
          <a:ext cx="0" cy="0"/>
          <a:chOff x="0" y="0"/>
          <a:chExt cx="0" cy="0"/>
        </a:xfrm>
      </p:grpSpPr>
      <p:cxnSp>
        <p:nvCxnSpPr>
          <p:cNvPr id="12" name="Straight Connector 16">
            <a:extLst>
              <a:ext uri="{FF2B5EF4-FFF2-40B4-BE49-F238E27FC236}">
                <a16:creationId xmlns:a16="http://schemas.microsoft.com/office/drawing/2014/main" id="{81924825-575B-0549-850E-386393A3ABF1}"/>
              </a:ext>
            </a:extLst>
          </p:cNvPr>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a:extLst>
              <a:ext uri="{FF2B5EF4-FFF2-40B4-BE49-F238E27FC236}">
                <a16:creationId xmlns:a16="http://schemas.microsoft.com/office/drawing/2014/main" id="{5F48393B-CDC8-A642-94C7-F489C4D2EF00}"/>
              </a:ext>
            </a:extLst>
          </p:cNvPr>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noProof="0"/>
              <a:t>Clique no ícone para adicionar uma imagem</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noProof="0"/>
              <a:t>Clique no ícone para adicionar uma imagem</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noProof="0"/>
              <a:t>Clique no ícone para adicionar uma imagem</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15" name="Date Placeholder 3">
            <a:extLst>
              <a:ext uri="{FF2B5EF4-FFF2-40B4-BE49-F238E27FC236}">
                <a16:creationId xmlns:a16="http://schemas.microsoft.com/office/drawing/2014/main" id="{5C39E0D4-4544-6D4B-AC83-8E33257ABA4C}"/>
              </a:ext>
            </a:extLst>
          </p:cNvPr>
          <p:cNvSpPr>
            <a:spLocks noGrp="1"/>
          </p:cNvSpPr>
          <p:nvPr>
            <p:ph type="dt" sz="half" idx="23"/>
          </p:nvPr>
        </p:nvSpPr>
        <p:spPr/>
        <p:txBody>
          <a:bodyPr/>
          <a:lstStyle>
            <a:lvl1pPr>
              <a:defRPr/>
            </a:lvl1pPr>
          </a:lstStyle>
          <a:p>
            <a:pPr>
              <a:defRPr/>
            </a:pPr>
            <a:fld id="{532A53C9-69A9-0647-8435-9B53F14445AC}" type="datetimeFigureOut">
              <a:rPr lang="pt-PT"/>
              <a:pPr>
                <a:defRPr/>
              </a:pPr>
              <a:t>24/02/21</a:t>
            </a:fld>
            <a:endParaRPr lang="pt-PT"/>
          </a:p>
        </p:txBody>
      </p:sp>
      <p:sp>
        <p:nvSpPr>
          <p:cNvPr id="16" name="Footer Placeholder 4">
            <a:extLst>
              <a:ext uri="{FF2B5EF4-FFF2-40B4-BE49-F238E27FC236}">
                <a16:creationId xmlns:a16="http://schemas.microsoft.com/office/drawing/2014/main" id="{8516BD2A-8BCD-0B4C-A38A-86C7A9468E74}"/>
              </a:ext>
            </a:extLst>
          </p:cNvPr>
          <p:cNvSpPr>
            <a:spLocks noGrp="1"/>
          </p:cNvSpPr>
          <p:nvPr>
            <p:ph type="ftr" sz="quarter" idx="24"/>
          </p:nvPr>
        </p:nvSpPr>
        <p:spPr/>
        <p:txBody>
          <a:bodyPr/>
          <a:lstStyle>
            <a:lvl1pPr>
              <a:defRPr/>
            </a:lvl1pPr>
          </a:lstStyle>
          <a:p>
            <a:pPr>
              <a:defRPr/>
            </a:pPr>
            <a:endParaRPr lang="pt-PT"/>
          </a:p>
        </p:txBody>
      </p:sp>
      <p:sp>
        <p:nvSpPr>
          <p:cNvPr id="17" name="Slide Number Placeholder 5">
            <a:extLst>
              <a:ext uri="{FF2B5EF4-FFF2-40B4-BE49-F238E27FC236}">
                <a16:creationId xmlns:a16="http://schemas.microsoft.com/office/drawing/2014/main" id="{B9B6A044-9B58-D04F-B620-4E7B7AE1457F}"/>
              </a:ext>
            </a:extLst>
          </p:cNvPr>
          <p:cNvSpPr>
            <a:spLocks noGrp="1"/>
          </p:cNvSpPr>
          <p:nvPr>
            <p:ph type="sldNum" sz="quarter" idx="25"/>
          </p:nvPr>
        </p:nvSpPr>
        <p:spPr/>
        <p:txBody>
          <a:bodyPr/>
          <a:lstStyle>
            <a:lvl1pPr>
              <a:defRPr/>
            </a:lvl1pPr>
          </a:lstStyle>
          <a:p>
            <a:fld id="{9EA5EAB8-C481-BF4C-93DB-E922ED1AF4FB}" type="slidenum">
              <a:rPr lang="pt-PT" altLang="pt-PT"/>
              <a:pPr/>
              <a:t>‹nº›</a:t>
            </a:fld>
            <a:endParaRPr lang="pt-PT" altLang="pt-PT"/>
          </a:p>
        </p:txBody>
      </p:sp>
    </p:spTree>
    <p:extLst>
      <p:ext uri="{BB962C8B-B14F-4D97-AF65-F5344CB8AC3E}">
        <p14:creationId xmlns:p14="http://schemas.microsoft.com/office/powerpoint/2010/main" val="86563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a:extLst>
              <a:ext uri="{FF2B5EF4-FFF2-40B4-BE49-F238E27FC236}">
                <a16:creationId xmlns:a16="http://schemas.microsoft.com/office/drawing/2014/main" id="{43DDB586-2A6A-444C-9DF8-7AA95B27891E}"/>
              </a:ext>
            </a:extLst>
          </p:cNvPr>
          <p:cNvSpPr>
            <a:spLocks noGrp="1"/>
          </p:cNvSpPr>
          <p:nvPr>
            <p:ph type="dt" sz="half" idx="10"/>
          </p:nvPr>
        </p:nvSpPr>
        <p:spPr/>
        <p:txBody>
          <a:bodyPr/>
          <a:lstStyle>
            <a:lvl1pPr>
              <a:defRPr/>
            </a:lvl1pPr>
          </a:lstStyle>
          <a:p>
            <a:pPr>
              <a:defRPr/>
            </a:pPr>
            <a:fld id="{0AB627A1-685A-0440-8640-BB7A51E1E7B0}" type="datetimeFigureOut">
              <a:rPr lang="pt-PT"/>
              <a:pPr>
                <a:defRPr/>
              </a:pPr>
              <a:t>24/02/21</a:t>
            </a:fld>
            <a:endParaRPr lang="pt-PT"/>
          </a:p>
        </p:txBody>
      </p:sp>
      <p:sp>
        <p:nvSpPr>
          <p:cNvPr id="5" name="Footer Placeholder 4">
            <a:extLst>
              <a:ext uri="{FF2B5EF4-FFF2-40B4-BE49-F238E27FC236}">
                <a16:creationId xmlns:a16="http://schemas.microsoft.com/office/drawing/2014/main" id="{456899EF-B717-544E-8C1C-3A37E9207F32}"/>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2BE75488-18C8-7A4D-A089-8362ABEE260E}"/>
              </a:ext>
            </a:extLst>
          </p:cNvPr>
          <p:cNvSpPr>
            <a:spLocks noGrp="1"/>
          </p:cNvSpPr>
          <p:nvPr>
            <p:ph type="sldNum" sz="quarter" idx="12"/>
          </p:nvPr>
        </p:nvSpPr>
        <p:spPr/>
        <p:txBody>
          <a:bodyPr/>
          <a:lstStyle>
            <a:lvl1pPr>
              <a:defRPr/>
            </a:lvl1pPr>
          </a:lstStyle>
          <a:p>
            <a:fld id="{7BAAD7CC-3E2D-5343-ABED-20B8D1E99D37}" type="slidenum">
              <a:rPr lang="pt-PT" altLang="pt-PT"/>
              <a:pPr/>
              <a:t>‹nº›</a:t>
            </a:fld>
            <a:endParaRPr lang="pt-PT" altLang="pt-PT"/>
          </a:p>
        </p:txBody>
      </p:sp>
    </p:spTree>
    <p:extLst>
      <p:ext uri="{BB962C8B-B14F-4D97-AF65-F5344CB8AC3E}">
        <p14:creationId xmlns:p14="http://schemas.microsoft.com/office/powerpoint/2010/main" val="41459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a:extLst>
              <a:ext uri="{FF2B5EF4-FFF2-40B4-BE49-F238E27FC236}">
                <a16:creationId xmlns:a16="http://schemas.microsoft.com/office/drawing/2014/main" id="{55401010-3102-A44A-B7C1-4134AF76C4A4}"/>
              </a:ext>
            </a:extLst>
          </p:cNvPr>
          <p:cNvSpPr>
            <a:spLocks noGrp="1"/>
          </p:cNvSpPr>
          <p:nvPr>
            <p:ph type="dt" sz="half" idx="10"/>
          </p:nvPr>
        </p:nvSpPr>
        <p:spPr/>
        <p:txBody>
          <a:bodyPr/>
          <a:lstStyle>
            <a:lvl1pPr>
              <a:defRPr/>
            </a:lvl1pPr>
          </a:lstStyle>
          <a:p>
            <a:pPr>
              <a:defRPr/>
            </a:pPr>
            <a:fld id="{E0C3C2DC-5FC7-884A-AEBB-510C1FF51801}" type="datetimeFigureOut">
              <a:rPr lang="pt-PT"/>
              <a:pPr>
                <a:defRPr/>
              </a:pPr>
              <a:t>24/02/21</a:t>
            </a:fld>
            <a:endParaRPr lang="pt-PT"/>
          </a:p>
        </p:txBody>
      </p:sp>
      <p:sp>
        <p:nvSpPr>
          <p:cNvPr id="5" name="Footer Placeholder 4">
            <a:extLst>
              <a:ext uri="{FF2B5EF4-FFF2-40B4-BE49-F238E27FC236}">
                <a16:creationId xmlns:a16="http://schemas.microsoft.com/office/drawing/2014/main" id="{50ECB5E5-091D-D84E-9769-450D407F3710}"/>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BD9958FE-3ED3-0D43-BCC4-CE99FB60FAF3}"/>
              </a:ext>
            </a:extLst>
          </p:cNvPr>
          <p:cNvSpPr>
            <a:spLocks noGrp="1"/>
          </p:cNvSpPr>
          <p:nvPr>
            <p:ph type="sldNum" sz="quarter" idx="12"/>
          </p:nvPr>
        </p:nvSpPr>
        <p:spPr/>
        <p:txBody>
          <a:bodyPr/>
          <a:lstStyle>
            <a:lvl1pPr>
              <a:defRPr/>
            </a:lvl1pPr>
          </a:lstStyle>
          <a:p>
            <a:fld id="{534528FA-B03C-5F4B-B07C-AD6B2EB19677}" type="slidenum">
              <a:rPr lang="pt-PT" altLang="pt-PT"/>
              <a:pPr/>
              <a:t>‹nº›</a:t>
            </a:fld>
            <a:endParaRPr lang="pt-PT" altLang="pt-PT"/>
          </a:p>
        </p:txBody>
      </p:sp>
    </p:spTree>
    <p:extLst>
      <p:ext uri="{BB962C8B-B14F-4D97-AF65-F5344CB8AC3E}">
        <p14:creationId xmlns:p14="http://schemas.microsoft.com/office/powerpoint/2010/main" val="371553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a:extLst>
              <a:ext uri="{FF2B5EF4-FFF2-40B4-BE49-F238E27FC236}">
                <a16:creationId xmlns:a16="http://schemas.microsoft.com/office/drawing/2014/main" id="{70863B35-5231-BC46-8749-C7124CFD1AAC}"/>
              </a:ext>
            </a:extLst>
          </p:cNvPr>
          <p:cNvSpPr>
            <a:spLocks noGrp="1"/>
          </p:cNvSpPr>
          <p:nvPr>
            <p:ph type="dt" sz="half" idx="10"/>
          </p:nvPr>
        </p:nvSpPr>
        <p:spPr/>
        <p:txBody>
          <a:bodyPr/>
          <a:lstStyle>
            <a:lvl1pPr>
              <a:defRPr/>
            </a:lvl1pPr>
          </a:lstStyle>
          <a:p>
            <a:pPr>
              <a:defRPr/>
            </a:pPr>
            <a:fld id="{02F65D7A-84A4-4E44-ABA8-B3ACF752AC02}" type="datetimeFigureOut">
              <a:rPr lang="pt-PT"/>
              <a:pPr>
                <a:defRPr/>
              </a:pPr>
              <a:t>24/02/21</a:t>
            </a:fld>
            <a:endParaRPr lang="pt-PT"/>
          </a:p>
        </p:txBody>
      </p:sp>
      <p:sp>
        <p:nvSpPr>
          <p:cNvPr id="5" name="Footer Placeholder 4">
            <a:extLst>
              <a:ext uri="{FF2B5EF4-FFF2-40B4-BE49-F238E27FC236}">
                <a16:creationId xmlns:a16="http://schemas.microsoft.com/office/drawing/2014/main" id="{FD71103E-BA0B-5041-9413-CF0B2F1786F9}"/>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7D2B9D47-8FF5-664B-860F-E9E3330E518A}"/>
              </a:ext>
            </a:extLst>
          </p:cNvPr>
          <p:cNvSpPr>
            <a:spLocks noGrp="1"/>
          </p:cNvSpPr>
          <p:nvPr>
            <p:ph type="sldNum" sz="quarter" idx="12"/>
          </p:nvPr>
        </p:nvSpPr>
        <p:spPr/>
        <p:txBody>
          <a:bodyPr/>
          <a:lstStyle>
            <a:lvl1pPr>
              <a:defRPr/>
            </a:lvl1pPr>
          </a:lstStyle>
          <a:p>
            <a:fld id="{406432E1-C6A1-4B49-B472-09F207D32BC6}" type="slidenum">
              <a:rPr lang="pt-PT" altLang="pt-PT"/>
              <a:pPr/>
              <a:t>‹nº›</a:t>
            </a:fld>
            <a:endParaRPr lang="pt-PT" altLang="pt-PT"/>
          </a:p>
        </p:txBody>
      </p:sp>
    </p:spTree>
    <p:extLst>
      <p:ext uri="{BB962C8B-B14F-4D97-AF65-F5344CB8AC3E}">
        <p14:creationId xmlns:p14="http://schemas.microsoft.com/office/powerpoint/2010/main" val="216218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a:extLst>
              <a:ext uri="{FF2B5EF4-FFF2-40B4-BE49-F238E27FC236}">
                <a16:creationId xmlns:a16="http://schemas.microsoft.com/office/drawing/2014/main" id="{DE235AB4-4AEB-E24F-A043-2D4D2BDD1684}"/>
              </a:ext>
            </a:extLst>
          </p:cNvPr>
          <p:cNvSpPr>
            <a:spLocks noGrp="1"/>
          </p:cNvSpPr>
          <p:nvPr>
            <p:ph type="dt" sz="half" idx="10"/>
          </p:nvPr>
        </p:nvSpPr>
        <p:spPr/>
        <p:txBody>
          <a:bodyPr/>
          <a:lstStyle>
            <a:lvl1pPr>
              <a:defRPr/>
            </a:lvl1pPr>
          </a:lstStyle>
          <a:p>
            <a:pPr>
              <a:defRPr/>
            </a:pPr>
            <a:fld id="{E57A42AA-9BEA-5F4B-B625-BC988B3159BC}" type="datetimeFigureOut">
              <a:rPr lang="pt-PT"/>
              <a:pPr>
                <a:defRPr/>
              </a:pPr>
              <a:t>24/02/21</a:t>
            </a:fld>
            <a:endParaRPr lang="pt-PT"/>
          </a:p>
        </p:txBody>
      </p:sp>
      <p:sp>
        <p:nvSpPr>
          <p:cNvPr id="5" name="Footer Placeholder 4">
            <a:extLst>
              <a:ext uri="{FF2B5EF4-FFF2-40B4-BE49-F238E27FC236}">
                <a16:creationId xmlns:a16="http://schemas.microsoft.com/office/drawing/2014/main" id="{676A2353-AA9A-9345-8C3B-3565641C1092}"/>
              </a:ext>
            </a:extLst>
          </p:cNvPr>
          <p:cNvSpPr>
            <a:spLocks noGrp="1"/>
          </p:cNvSpPr>
          <p:nvPr>
            <p:ph type="ftr" sz="quarter" idx="11"/>
          </p:nvPr>
        </p:nvSpPr>
        <p:spPr/>
        <p:txBody>
          <a:bodyPr/>
          <a:lstStyle>
            <a:lvl1pPr>
              <a:defRPr/>
            </a:lvl1pPr>
          </a:lstStyle>
          <a:p>
            <a:pPr>
              <a:defRPr/>
            </a:pPr>
            <a:endParaRPr lang="pt-PT"/>
          </a:p>
        </p:txBody>
      </p:sp>
      <p:sp>
        <p:nvSpPr>
          <p:cNvPr id="6" name="Slide Number Placeholder 5">
            <a:extLst>
              <a:ext uri="{FF2B5EF4-FFF2-40B4-BE49-F238E27FC236}">
                <a16:creationId xmlns:a16="http://schemas.microsoft.com/office/drawing/2014/main" id="{A9D0B0B6-FACF-FD47-869C-21C79BEC5E8F}"/>
              </a:ext>
            </a:extLst>
          </p:cNvPr>
          <p:cNvSpPr>
            <a:spLocks noGrp="1"/>
          </p:cNvSpPr>
          <p:nvPr>
            <p:ph type="sldNum" sz="quarter" idx="12"/>
          </p:nvPr>
        </p:nvSpPr>
        <p:spPr/>
        <p:txBody>
          <a:bodyPr/>
          <a:lstStyle>
            <a:lvl1pPr>
              <a:defRPr/>
            </a:lvl1pPr>
          </a:lstStyle>
          <a:p>
            <a:fld id="{E492AACE-453F-F648-9024-4CEC809CFE69}" type="slidenum">
              <a:rPr lang="pt-PT" altLang="pt-PT"/>
              <a:pPr/>
              <a:t>‹nº›</a:t>
            </a:fld>
            <a:endParaRPr lang="pt-PT" altLang="pt-PT"/>
          </a:p>
        </p:txBody>
      </p:sp>
    </p:spTree>
    <p:extLst>
      <p:ext uri="{BB962C8B-B14F-4D97-AF65-F5344CB8AC3E}">
        <p14:creationId xmlns:p14="http://schemas.microsoft.com/office/powerpoint/2010/main" val="167420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3">
            <a:extLst>
              <a:ext uri="{FF2B5EF4-FFF2-40B4-BE49-F238E27FC236}">
                <a16:creationId xmlns:a16="http://schemas.microsoft.com/office/drawing/2014/main" id="{0D7D4FDD-0B50-2147-87E2-7B04D20E9323}"/>
              </a:ext>
            </a:extLst>
          </p:cNvPr>
          <p:cNvSpPr>
            <a:spLocks noGrp="1"/>
          </p:cNvSpPr>
          <p:nvPr>
            <p:ph type="dt" sz="half" idx="10"/>
          </p:nvPr>
        </p:nvSpPr>
        <p:spPr/>
        <p:txBody>
          <a:bodyPr/>
          <a:lstStyle>
            <a:lvl1pPr>
              <a:defRPr/>
            </a:lvl1pPr>
          </a:lstStyle>
          <a:p>
            <a:pPr>
              <a:defRPr/>
            </a:pPr>
            <a:fld id="{6AE862B5-6041-824E-AA2F-FBA41AEAA3D2}" type="datetimeFigureOut">
              <a:rPr lang="pt-PT"/>
              <a:pPr>
                <a:defRPr/>
              </a:pPr>
              <a:t>24/02/21</a:t>
            </a:fld>
            <a:endParaRPr lang="pt-PT"/>
          </a:p>
        </p:txBody>
      </p:sp>
      <p:sp>
        <p:nvSpPr>
          <p:cNvPr id="6" name="Footer Placeholder 4">
            <a:extLst>
              <a:ext uri="{FF2B5EF4-FFF2-40B4-BE49-F238E27FC236}">
                <a16:creationId xmlns:a16="http://schemas.microsoft.com/office/drawing/2014/main" id="{537AFCC9-ABA4-AB4F-9867-46738C1E6CBC}"/>
              </a:ext>
            </a:extLst>
          </p:cNvPr>
          <p:cNvSpPr>
            <a:spLocks noGrp="1"/>
          </p:cNvSpPr>
          <p:nvPr>
            <p:ph type="ftr" sz="quarter" idx="11"/>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F637D773-F7D7-DB48-80EB-62962FDF6905}"/>
              </a:ext>
            </a:extLst>
          </p:cNvPr>
          <p:cNvSpPr>
            <a:spLocks noGrp="1"/>
          </p:cNvSpPr>
          <p:nvPr>
            <p:ph type="sldNum" sz="quarter" idx="12"/>
          </p:nvPr>
        </p:nvSpPr>
        <p:spPr/>
        <p:txBody>
          <a:bodyPr/>
          <a:lstStyle>
            <a:lvl1pPr>
              <a:defRPr/>
            </a:lvl1pPr>
          </a:lstStyle>
          <a:p>
            <a:fld id="{A71DF7A1-B619-1940-8922-3F1E498446A2}" type="slidenum">
              <a:rPr lang="pt-PT" altLang="pt-PT"/>
              <a:pPr/>
              <a:t>‹nº›</a:t>
            </a:fld>
            <a:endParaRPr lang="pt-PT" altLang="pt-PT"/>
          </a:p>
        </p:txBody>
      </p:sp>
    </p:spTree>
    <p:extLst>
      <p:ext uri="{BB962C8B-B14F-4D97-AF65-F5344CB8AC3E}">
        <p14:creationId xmlns:p14="http://schemas.microsoft.com/office/powerpoint/2010/main" val="254459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3">
            <a:extLst>
              <a:ext uri="{FF2B5EF4-FFF2-40B4-BE49-F238E27FC236}">
                <a16:creationId xmlns:a16="http://schemas.microsoft.com/office/drawing/2014/main" id="{74BC5672-DA38-624E-AF6C-D202E661D620}"/>
              </a:ext>
            </a:extLst>
          </p:cNvPr>
          <p:cNvSpPr>
            <a:spLocks noGrp="1"/>
          </p:cNvSpPr>
          <p:nvPr>
            <p:ph type="dt" sz="half" idx="10"/>
          </p:nvPr>
        </p:nvSpPr>
        <p:spPr/>
        <p:txBody>
          <a:bodyPr/>
          <a:lstStyle>
            <a:lvl1pPr>
              <a:defRPr/>
            </a:lvl1pPr>
          </a:lstStyle>
          <a:p>
            <a:pPr>
              <a:defRPr/>
            </a:pPr>
            <a:fld id="{D7540B69-976B-4541-877A-F940AF286ABC}" type="datetimeFigureOut">
              <a:rPr lang="pt-PT"/>
              <a:pPr>
                <a:defRPr/>
              </a:pPr>
              <a:t>24/02/21</a:t>
            </a:fld>
            <a:endParaRPr lang="pt-PT"/>
          </a:p>
        </p:txBody>
      </p:sp>
      <p:sp>
        <p:nvSpPr>
          <p:cNvPr id="8" name="Footer Placeholder 4">
            <a:extLst>
              <a:ext uri="{FF2B5EF4-FFF2-40B4-BE49-F238E27FC236}">
                <a16:creationId xmlns:a16="http://schemas.microsoft.com/office/drawing/2014/main" id="{9F1FCEE2-B3EA-A04E-87A3-780742FE7935}"/>
              </a:ext>
            </a:extLst>
          </p:cNvPr>
          <p:cNvSpPr>
            <a:spLocks noGrp="1"/>
          </p:cNvSpPr>
          <p:nvPr>
            <p:ph type="ftr" sz="quarter" idx="11"/>
          </p:nvPr>
        </p:nvSpPr>
        <p:spPr/>
        <p:txBody>
          <a:bodyPr/>
          <a:lstStyle>
            <a:lvl1pPr>
              <a:defRPr/>
            </a:lvl1pPr>
          </a:lstStyle>
          <a:p>
            <a:pPr>
              <a:defRPr/>
            </a:pPr>
            <a:endParaRPr lang="pt-PT"/>
          </a:p>
        </p:txBody>
      </p:sp>
      <p:sp>
        <p:nvSpPr>
          <p:cNvPr id="9" name="Slide Number Placeholder 5">
            <a:extLst>
              <a:ext uri="{FF2B5EF4-FFF2-40B4-BE49-F238E27FC236}">
                <a16:creationId xmlns:a16="http://schemas.microsoft.com/office/drawing/2014/main" id="{66E79AB4-9E87-7841-BAA2-6B45EC03B4C1}"/>
              </a:ext>
            </a:extLst>
          </p:cNvPr>
          <p:cNvSpPr>
            <a:spLocks noGrp="1"/>
          </p:cNvSpPr>
          <p:nvPr>
            <p:ph type="sldNum" sz="quarter" idx="12"/>
          </p:nvPr>
        </p:nvSpPr>
        <p:spPr/>
        <p:txBody>
          <a:bodyPr/>
          <a:lstStyle>
            <a:lvl1pPr>
              <a:defRPr/>
            </a:lvl1pPr>
          </a:lstStyle>
          <a:p>
            <a:fld id="{D1DE64AC-F024-8443-B1C6-AB2DFB45A7B2}" type="slidenum">
              <a:rPr lang="pt-PT" altLang="pt-PT"/>
              <a:pPr/>
              <a:t>‹nº›</a:t>
            </a:fld>
            <a:endParaRPr lang="pt-PT" altLang="pt-PT"/>
          </a:p>
        </p:txBody>
      </p:sp>
    </p:spTree>
    <p:extLst>
      <p:ext uri="{BB962C8B-B14F-4D97-AF65-F5344CB8AC3E}">
        <p14:creationId xmlns:p14="http://schemas.microsoft.com/office/powerpoint/2010/main" val="323666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3">
            <a:extLst>
              <a:ext uri="{FF2B5EF4-FFF2-40B4-BE49-F238E27FC236}">
                <a16:creationId xmlns:a16="http://schemas.microsoft.com/office/drawing/2014/main" id="{99CAB2CD-6DED-C44D-AE99-581042D8F392}"/>
              </a:ext>
            </a:extLst>
          </p:cNvPr>
          <p:cNvSpPr>
            <a:spLocks noGrp="1"/>
          </p:cNvSpPr>
          <p:nvPr>
            <p:ph type="dt" sz="half" idx="10"/>
          </p:nvPr>
        </p:nvSpPr>
        <p:spPr/>
        <p:txBody>
          <a:bodyPr/>
          <a:lstStyle>
            <a:lvl1pPr>
              <a:defRPr/>
            </a:lvl1pPr>
          </a:lstStyle>
          <a:p>
            <a:pPr>
              <a:defRPr/>
            </a:pPr>
            <a:fld id="{D684C025-604F-7748-AC7D-B72F15FDA0C8}" type="datetimeFigureOut">
              <a:rPr lang="pt-PT"/>
              <a:pPr>
                <a:defRPr/>
              </a:pPr>
              <a:t>24/02/21</a:t>
            </a:fld>
            <a:endParaRPr lang="pt-PT"/>
          </a:p>
        </p:txBody>
      </p:sp>
      <p:sp>
        <p:nvSpPr>
          <p:cNvPr id="4" name="Footer Placeholder 4">
            <a:extLst>
              <a:ext uri="{FF2B5EF4-FFF2-40B4-BE49-F238E27FC236}">
                <a16:creationId xmlns:a16="http://schemas.microsoft.com/office/drawing/2014/main" id="{00DB83A9-623A-AB4C-837E-DAD782D3E531}"/>
              </a:ext>
            </a:extLst>
          </p:cNvPr>
          <p:cNvSpPr>
            <a:spLocks noGrp="1"/>
          </p:cNvSpPr>
          <p:nvPr>
            <p:ph type="ftr" sz="quarter" idx="11"/>
          </p:nvPr>
        </p:nvSpPr>
        <p:spPr/>
        <p:txBody>
          <a:bodyPr/>
          <a:lstStyle>
            <a:lvl1pPr>
              <a:defRPr/>
            </a:lvl1pPr>
          </a:lstStyle>
          <a:p>
            <a:pPr>
              <a:defRPr/>
            </a:pPr>
            <a:endParaRPr lang="pt-PT"/>
          </a:p>
        </p:txBody>
      </p:sp>
      <p:sp>
        <p:nvSpPr>
          <p:cNvPr id="5" name="Slide Number Placeholder 5">
            <a:extLst>
              <a:ext uri="{FF2B5EF4-FFF2-40B4-BE49-F238E27FC236}">
                <a16:creationId xmlns:a16="http://schemas.microsoft.com/office/drawing/2014/main" id="{4861B5AA-4672-694F-B729-CF9DAD2910E4}"/>
              </a:ext>
            </a:extLst>
          </p:cNvPr>
          <p:cNvSpPr>
            <a:spLocks noGrp="1"/>
          </p:cNvSpPr>
          <p:nvPr>
            <p:ph type="sldNum" sz="quarter" idx="12"/>
          </p:nvPr>
        </p:nvSpPr>
        <p:spPr/>
        <p:txBody>
          <a:bodyPr/>
          <a:lstStyle>
            <a:lvl1pPr>
              <a:defRPr/>
            </a:lvl1pPr>
          </a:lstStyle>
          <a:p>
            <a:fld id="{6CEEE185-D220-F647-BB61-DB54267DEC6C}" type="slidenum">
              <a:rPr lang="pt-PT" altLang="pt-PT"/>
              <a:pPr/>
              <a:t>‹nº›</a:t>
            </a:fld>
            <a:endParaRPr lang="pt-PT" altLang="pt-PT"/>
          </a:p>
        </p:txBody>
      </p:sp>
    </p:spTree>
    <p:extLst>
      <p:ext uri="{BB962C8B-B14F-4D97-AF65-F5344CB8AC3E}">
        <p14:creationId xmlns:p14="http://schemas.microsoft.com/office/powerpoint/2010/main" val="169817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12AB430-7762-E449-8BAD-E928412F17E9}"/>
              </a:ext>
            </a:extLst>
          </p:cNvPr>
          <p:cNvSpPr>
            <a:spLocks noGrp="1"/>
          </p:cNvSpPr>
          <p:nvPr>
            <p:ph type="dt" sz="half" idx="10"/>
          </p:nvPr>
        </p:nvSpPr>
        <p:spPr/>
        <p:txBody>
          <a:bodyPr/>
          <a:lstStyle>
            <a:lvl1pPr>
              <a:defRPr/>
            </a:lvl1pPr>
          </a:lstStyle>
          <a:p>
            <a:pPr>
              <a:defRPr/>
            </a:pPr>
            <a:fld id="{038532F8-9C0A-EC44-A557-0AC223805A1B}" type="datetimeFigureOut">
              <a:rPr lang="pt-PT"/>
              <a:pPr>
                <a:defRPr/>
              </a:pPr>
              <a:t>24/02/21</a:t>
            </a:fld>
            <a:endParaRPr lang="pt-PT"/>
          </a:p>
        </p:txBody>
      </p:sp>
      <p:sp>
        <p:nvSpPr>
          <p:cNvPr id="3" name="Footer Placeholder 4">
            <a:extLst>
              <a:ext uri="{FF2B5EF4-FFF2-40B4-BE49-F238E27FC236}">
                <a16:creationId xmlns:a16="http://schemas.microsoft.com/office/drawing/2014/main" id="{F8DF3E3E-C7F3-554C-B24C-AABF0FEC8CF8}"/>
              </a:ext>
            </a:extLst>
          </p:cNvPr>
          <p:cNvSpPr>
            <a:spLocks noGrp="1"/>
          </p:cNvSpPr>
          <p:nvPr>
            <p:ph type="ftr" sz="quarter" idx="11"/>
          </p:nvPr>
        </p:nvSpPr>
        <p:spPr/>
        <p:txBody>
          <a:bodyPr/>
          <a:lstStyle>
            <a:lvl1pPr>
              <a:defRPr/>
            </a:lvl1pPr>
          </a:lstStyle>
          <a:p>
            <a:pPr>
              <a:defRPr/>
            </a:pPr>
            <a:endParaRPr lang="pt-PT"/>
          </a:p>
        </p:txBody>
      </p:sp>
      <p:sp>
        <p:nvSpPr>
          <p:cNvPr id="4" name="Slide Number Placeholder 5">
            <a:extLst>
              <a:ext uri="{FF2B5EF4-FFF2-40B4-BE49-F238E27FC236}">
                <a16:creationId xmlns:a16="http://schemas.microsoft.com/office/drawing/2014/main" id="{5C996CBA-1DE1-9043-B65A-97784F34B56C}"/>
              </a:ext>
            </a:extLst>
          </p:cNvPr>
          <p:cNvSpPr>
            <a:spLocks noGrp="1"/>
          </p:cNvSpPr>
          <p:nvPr>
            <p:ph type="sldNum" sz="quarter" idx="12"/>
          </p:nvPr>
        </p:nvSpPr>
        <p:spPr/>
        <p:txBody>
          <a:bodyPr/>
          <a:lstStyle>
            <a:lvl1pPr>
              <a:defRPr/>
            </a:lvl1pPr>
          </a:lstStyle>
          <a:p>
            <a:fld id="{04AF4E3C-BD62-444E-96E1-3077ED885782}" type="slidenum">
              <a:rPr lang="pt-PT" altLang="pt-PT"/>
              <a:pPr/>
              <a:t>‹nº›</a:t>
            </a:fld>
            <a:endParaRPr lang="pt-PT" altLang="pt-PT"/>
          </a:p>
        </p:txBody>
      </p:sp>
    </p:spTree>
    <p:extLst>
      <p:ext uri="{BB962C8B-B14F-4D97-AF65-F5344CB8AC3E}">
        <p14:creationId xmlns:p14="http://schemas.microsoft.com/office/powerpoint/2010/main" val="156957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pt-PT"/>
              <a:t>Clique para editar o estilo de título do Modelo Global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3">
            <a:extLst>
              <a:ext uri="{FF2B5EF4-FFF2-40B4-BE49-F238E27FC236}">
                <a16:creationId xmlns:a16="http://schemas.microsoft.com/office/drawing/2014/main" id="{137F42D7-45D7-2D40-AD4B-9060B54F3074}"/>
              </a:ext>
            </a:extLst>
          </p:cNvPr>
          <p:cNvSpPr>
            <a:spLocks noGrp="1"/>
          </p:cNvSpPr>
          <p:nvPr>
            <p:ph type="dt" sz="half" idx="10"/>
          </p:nvPr>
        </p:nvSpPr>
        <p:spPr/>
        <p:txBody>
          <a:bodyPr/>
          <a:lstStyle>
            <a:lvl1pPr>
              <a:defRPr/>
            </a:lvl1pPr>
          </a:lstStyle>
          <a:p>
            <a:pPr>
              <a:defRPr/>
            </a:pPr>
            <a:fld id="{DBF5396C-6B17-0941-BF4E-844352D6D9DB}" type="datetimeFigureOut">
              <a:rPr lang="pt-PT"/>
              <a:pPr>
                <a:defRPr/>
              </a:pPr>
              <a:t>24/02/21</a:t>
            </a:fld>
            <a:endParaRPr lang="pt-PT"/>
          </a:p>
        </p:txBody>
      </p:sp>
      <p:sp>
        <p:nvSpPr>
          <p:cNvPr id="6" name="Footer Placeholder 4">
            <a:extLst>
              <a:ext uri="{FF2B5EF4-FFF2-40B4-BE49-F238E27FC236}">
                <a16:creationId xmlns:a16="http://schemas.microsoft.com/office/drawing/2014/main" id="{3E5DB5B1-A7C5-9046-A9B3-ED58390BCF2D}"/>
              </a:ext>
            </a:extLst>
          </p:cNvPr>
          <p:cNvSpPr>
            <a:spLocks noGrp="1"/>
          </p:cNvSpPr>
          <p:nvPr>
            <p:ph type="ftr" sz="quarter" idx="11"/>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1B22089F-328A-6E40-B920-24EDA803B60C}"/>
              </a:ext>
            </a:extLst>
          </p:cNvPr>
          <p:cNvSpPr>
            <a:spLocks noGrp="1"/>
          </p:cNvSpPr>
          <p:nvPr>
            <p:ph type="sldNum" sz="quarter" idx="12"/>
          </p:nvPr>
        </p:nvSpPr>
        <p:spPr/>
        <p:txBody>
          <a:bodyPr/>
          <a:lstStyle>
            <a:lvl1pPr>
              <a:defRPr/>
            </a:lvl1pPr>
          </a:lstStyle>
          <a:p>
            <a:fld id="{F7C9DD8C-967B-604E-91C7-978B7D8DC00A}" type="slidenum">
              <a:rPr lang="pt-PT" altLang="pt-PT"/>
              <a:pPr/>
              <a:t>‹nº›</a:t>
            </a:fld>
            <a:endParaRPr lang="pt-PT" altLang="pt-PT"/>
          </a:p>
        </p:txBody>
      </p:sp>
    </p:spTree>
    <p:extLst>
      <p:ext uri="{BB962C8B-B14F-4D97-AF65-F5344CB8AC3E}">
        <p14:creationId xmlns:p14="http://schemas.microsoft.com/office/powerpoint/2010/main" val="60983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noProof="0"/>
              <a:t>Clique no ícone para adicionar uma imagem</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3">
            <a:extLst>
              <a:ext uri="{FF2B5EF4-FFF2-40B4-BE49-F238E27FC236}">
                <a16:creationId xmlns:a16="http://schemas.microsoft.com/office/drawing/2014/main" id="{C99A292A-07DD-FB49-B8F8-7A927284684F}"/>
              </a:ext>
            </a:extLst>
          </p:cNvPr>
          <p:cNvSpPr>
            <a:spLocks noGrp="1"/>
          </p:cNvSpPr>
          <p:nvPr>
            <p:ph type="dt" sz="half" idx="10"/>
          </p:nvPr>
        </p:nvSpPr>
        <p:spPr/>
        <p:txBody>
          <a:bodyPr/>
          <a:lstStyle>
            <a:lvl1pPr>
              <a:defRPr/>
            </a:lvl1pPr>
          </a:lstStyle>
          <a:p>
            <a:pPr>
              <a:defRPr/>
            </a:pPr>
            <a:fld id="{BDA7E796-7611-714C-B6A5-C4E169393056}" type="datetimeFigureOut">
              <a:rPr lang="pt-PT"/>
              <a:pPr>
                <a:defRPr/>
              </a:pPr>
              <a:t>24/02/21</a:t>
            </a:fld>
            <a:endParaRPr lang="pt-PT"/>
          </a:p>
        </p:txBody>
      </p:sp>
      <p:sp>
        <p:nvSpPr>
          <p:cNvPr id="6" name="Footer Placeholder 4">
            <a:extLst>
              <a:ext uri="{FF2B5EF4-FFF2-40B4-BE49-F238E27FC236}">
                <a16:creationId xmlns:a16="http://schemas.microsoft.com/office/drawing/2014/main" id="{DF9C4F8B-2462-6546-B40E-C5DBB23346EF}"/>
              </a:ext>
            </a:extLst>
          </p:cNvPr>
          <p:cNvSpPr>
            <a:spLocks noGrp="1"/>
          </p:cNvSpPr>
          <p:nvPr>
            <p:ph type="ftr" sz="quarter" idx="11"/>
          </p:nvPr>
        </p:nvSpPr>
        <p:spPr/>
        <p:txBody>
          <a:bodyPr/>
          <a:lstStyle>
            <a:lvl1pPr>
              <a:defRPr/>
            </a:lvl1pPr>
          </a:lstStyle>
          <a:p>
            <a:pPr>
              <a:defRPr/>
            </a:pPr>
            <a:endParaRPr lang="pt-PT"/>
          </a:p>
        </p:txBody>
      </p:sp>
      <p:sp>
        <p:nvSpPr>
          <p:cNvPr id="7" name="Slide Number Placeholder 5">
            <a:extLst>
              <a:ext uri="{FF2B5EF4-FFF2-40B4-BE49-F238E27FC236}">
                <a16:creationId xmlns:a16="http://schemas.microsoft.com/office/drawing/2014/main" id="{C45B8DCA-6B22-EA4B-9D4B-FCBF8AE0FC96}"/>
              </a:ext>
            </a:extLst>
          </p:cNvPr>
          <p:cNvSpPr>
            <a:spLocks noGrp="1"/>
          </p:cNvSpPr>
          <p:nvPr>
            <p:ph type="sldNum" sz="quarter" idx="12"/>
          </p:nvPr>
        </p:nvSpPr>
        <p:spPr/>
        <p:txBody>
          <a:bodyPr/>
          <a:lstStyle>
            <a:lvl1pPr>
              <a:defRPr/>
            </a:lvl1pPr>
          </a:lstStyle>
          <a:p>
            <a:fld id="{9B1D3B91-DA64-2D49-AD2D-7DCEF4713D26}" type="slidenum">
              <a:rPr lang="pt-PT" altLang="pt-PT"/>
              <a:pPr/>
              <a:t>‹nº›</a:t>
            </a:fld>
            <a:endParaRPr lang="pt-PT" altLang="pt-PT"/>
          </a:p>
        </p:txBody>
      </p:sp>
    </p:spTree>
    <p:extLst>
      <p:ext uri="{BB962C8B-B14F-4D97-AF65-F5344CB8AC3E}">
        <p14:creationId xmlns:p14="http://schemas.microsoft.com/office/powerpoint/2010/main" val="94449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E2469642-1E32-1543-B039-9D36E897D49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ADC05013-C46A-DC4A-B777-C7025407C42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E5ACFDDF-A653-C746-B802-52B1698BDD6B}"/>
              </a:ext>
            </a:extLst>
          </p:cNvPr>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a:extLst>
              <a:ext uri="{FF2B5EF4-FFF2-40B4-BE49-F238E27FC236}">
                <a16:creationId xmlns:a16="http://schemas.microsoft.com/office/drawing/2014/main" id="{86372A17-757C-444E-8A22-5574A2E3B9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t="28712"/>
          <a:stretch>
            <a:fillRect/>
          </a:stretch>
        </p:blipFill>
        <p:spPr bwMode="auto">
          <a:xfrm>
            <a:off x="7999413" y="0"/>
            <a:ext cx="16049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a:extLst>
              <a:ext uri="{FF2B5EF4-FFF2-40B4-BE49-F238E27FC236}">
                <a16:creationId xmlns:a16="http://schemas.microsoft.com/office/drawing/2014/main" id="{B4E03837-A453-694B-83F6-F98935711E4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24199"/>
          <a:stretch>
            <a:fillRect/>
          </a:stretch>
        </p:blipFill>
        <p:spPr bwMode="auto">
          <a:xfrm>
            <a:off x="8609013" y="6092825"/>
            <a:ext cx="9937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44CCC4ED-5DA2-8E48-8802-7EC59B9A7244}"/>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a:extLst>
              <a:ext uri="{FF2B5EF4-FFF2-40B4-BE49-F238E27FC236}">
                <a16:creationId xmlns:a16="http://schemas.microsoft.com/office/drawing/2014/main" id="{DB8E6D40-D2A6-E440-9332-621F83FC370A}"/>
              </a:ext>
            </a:extLst>
          </p:cNvPr>
          <p:cNvSpPr>
            <a:spLocks noGrp="1" noChangeArrowheads="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pt-PT"/>
              <a:t>Clique para editar o estilo de título do Modelo Global</a:t>
            </a:r>
            <a:endParaRPr lang="en-US" altLang="pt-PT"/>
          </a:p>
        </p:txBody>
      </p:sp>
      <p:sp>
        <p:nvSpPr>
          <p:cNvPr id="1035" name="Text Placeholder 2">
            <a:extLst>
              <a:ext uri="{FF2B5EF4-FFF2-40B4-BE49-F238E27FC236}">
                <a16:creationId xmlns:a16="http://schemas.microsoft.com/office/drawing/2014/main" id="{8F8565B2-E4B7-6A4A-B5BF-8A45B52AE829}"/>
              </a:ext>
            </a:extLst>
          </p:cNvPr>
          <p:cNvSpPr>
            <a:spLocks noGrp="1" noChangeArrowheads="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pt-PT"/>
              <a:t>Clique para editar os estilos do texto de Modelo Global</a:t>
            </a:r>
          </a:p>
          <a:p>
            <a:pPr lvl="1"/>
            <a:r>
              <a:rPr lang="pt-PT" altLang="pt-PT"/>
              <a:t>Segundo nível</a:t>
            </a:r>
          </a:p>
          <a:p>
            <a:pPr lvl="2"/>
            <a:r>
              <a:rPr lang="pt-PT" altLang="pt-PT"/>
              <a:t>Terceiro nível</a:t>
            </a:r>
          </a:p>
          <a:p>
            <a:pPr lvl="3"/>
            <a:r>
              <a:rPr lang="pt-PT" altLang="pt-PT"/>
              <a:t>Quarto nível</a:t>
            </a:r>
          </a:p>
          <a:p>
            <a:pPr lvl="4"/>
            <a:r>
              <a:rPr lang="pt-PT" altLang="pt-PT"/>
              <a:t>Quinto nível</a:t>
            </a:r>
            <a:endParaRPr lang="en-US" altLang="pt-PT"/>
          </a:p>
        </p:txBody>
      </p:sp>
      <p:sp>
        <p:nvSpPr>
          <p:cNvPr id="4" name="Date Placeholder 3">
            <a:extLst>
              <a:ext uri="{FF2B5EF4-FFF2-40B4-BE49-F238E27FC236}">
                <a16:creationId xmlns:a16="http://schemas.microsoft.com/office/drawing/2014/main" id="{21187BE0-511B-9E4B-A3F1-FB6FD1AEDAF5}"/>
              </a:ext>
            </a:extLst>
          </p:cNvPr>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fld id="{EFD2B9BB-B61F-9B4B-9C05-40C4A9A8901E}" type="datetimeFigureOut">
              <a:rPr lang="pt-PT"/>
              <a:pPr>
                <a:defRPr/>
              </a:pPr>
              <a:t>24/02/21</a:t>
            </a:fld>
            <a:endParaRPr lang="pt-PT"/>
          </a:p>
        </p:txBody>
      </p:sp>
      <p:sp>
        <p:nvSpPr>
          <p:cNvPr id="5" name="Footer Placeholder 4">
            <a:extLst>
              <a:ext uri="{FF2B5EF4-FFF2-40B4-BE49-F238E27FC236}">
                <a16:creationId xmlns:a16="http://schemas.microsoft.com/office/drawing/2014/main" id="{82C7B9F0-C50A-1E41-B6BB-C724CD5D4345}"/>
              </a:ext>
            </a:extLst>
          </p:cNvPr>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pt-PT"/>
          </a:p>
        </p:txBody>
      </p:sp>
      <p:sp>
        <p:nvSpPr>
          <p:cNvPr id="6" name="Slide Number Placeholder 5">
            <a:extLst>
              <a:ext uri="{FF2B5EF4-FFF2-40B4-BE49-F238E27FC236}">
                <a16:creationId xmlns:a16="http://schemas.microsoft.com/office/drawing/2014/main" id="{50106835-4AB5-FC46-859C-73B5460A3A6F}"/>
              </a:ext>
            </a:extLst>
          </p:cNvPr>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2B65D7E7-0ABB-B74B-898C-27E1BE07BCF3}" type="slidenum">
              <a:rPr lang="pt-PT" altLang="pt-PT"/>
              <a:pPr/>
              <a:t>‹nº›</a:t>
            </a:fld>
            <a:endParaRPr lang="pt-PT" altLang="pt-PT"/>
          </a:p>
        </p:txBody>
      </p:sp>
    </p:spTree>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91" r:id="rId12"/>
    <p:sldLayoutId id="2147483988" r:id="rId13"/>
    <p:sldLayoutId id="2147483992" r:id="rId14"/>
    <p:sldLayoutId id="2147483993" r:id="rId15"/>
    <p:sldLayoutId id="2147483989" r:id="rId16"/>
    <p:sldLayoutId id="2147483990" r:id="rId17"/>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2"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itchFamily="2"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itchFamily="2"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s://encrypted-tbn0.gstatic.com/images?q=tbn:ANd9GcRdINVhZA5VUlPE4fFhGYiB9bZqUhcoGt6wGA&amp;usqp=CAU"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http://3.bp.blogspot.com/-p3Uh3DO8i-Y/T0mI_4YCj5I/AAAAAAAAAB4/weAvbegxSCs/s320/2.zonas_climaticas.gif" TargetMode="Externa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1\Downloads\V&#237;deo%20-%20Morangos.mp4" TargetMode="External"/><Relationship Id="rId1" Type="http://schemas.microsoft.com/office/2007/relationships/media" Target="file:///C:\Users\1\Downloads\V&#237;deo%20-%20Morangos.mp4"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https://us.123rf.com/450wm/sibiriakstarover/sibiriakstarover1612/sibiriakstarover161200427/68517383-wild-edible-berries-wild-strawberry-green-fragaria-viridis-.jpg?ver=6" TargetMode="Externa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a:extLst>
              <a:ext uri="{FF2B5EF4-FFF2-40B4-BE49-F238E27FC236}">
                <a16:creationId xmlns:a16="http://schemas.microsoft.com/office/drawing/2014/main" id="{4E012D42-BE1F-454D-957A-546E5C62120A}"/>
              </a:ext>
            </a:extLst>
          </p:cNvPr>
          <p:cNvSpPr>
            <a:spLocks noGrp="1" noChangeArrowheads="1"/>
          </p:cNvSpPr>
          <p:nvPr>
            <p:ph type="ctrTitle"/>
          </p:nvPr>
        </p:nvSpPr>
        <p:spPr>
          <a:xfrm>
            <a:off x="1400175" y="731838"/>
            <a:ext cx="8826500" cy="1189037"/>
          </a:xfrm>
        </p:spPr>
        <p:txBody>
          <a:bodyPr/>
          <a:lstStyle/>
          <a:p>
            <a:pPr algn="ctr" eaLnBrk="1" hangingPunct="1"/>
            <a:r>
              <a:rPr lang="pt-PT" altLang="pt-PT">
                <a:solidFill>
                  <a:schemeClr val="bg1"/>
                </a:solidFill>
              </a:rPr>
              <a:t>O MORANGO</a:t>
            </a:r>
          </a:p>
        </p:txBody>
      </p:sp>
      <p:sp>
        <p:nvSpPr>
          <p:cNvPr id="3" name="Subtítulo 2">
            <a:extLst>
              <a:ext uri="{FF2B5EF4-FFF2-40B4-BE49-F238E27FC236}">
                <a16:creationId xmlns:a16="http://schemas.microsoft.com/office/drawing/2014/main" id="{DA769B3D-E8E7-B047-974D-981B31676B4A}"/>
              </a:ext>
            </a:extLst>
          </p:cNvPr>
          <p:cNvSpPr>
            <a:spLocks noGrp="1"/>
          </p:cNvSpPr>
          <p:nvPr>
            <p:ph type="subTitle" idx="1"/>
          </p:nvPr>
        </p:nvSpPr>
        <p:spPr>
          <a:xfrm>
            <a:off x="1093788" y="5264150"/>
            <a:ext cx="10004425" cy="862013"/>
          </a:xfrm>
        </p:spPr>
        <p:txBody>
          <a:bodyPr rtlCol="0">
            <a:normAutofit/>
          </a:bodyPr>
          <a:lstStyle/>
          <a:p>
            <a:pPr eaLnBrk="1" fontAlgn="auto" hangingPunct="1">
              <a:spcAft>
                <a:spcPts val="0"/>
              </a:spcAft>
              <a:buFont typeface="Wingdings 3" charset="2"/>
              <a:buNone/>
              <a:defRPr/>
            </a:pPr>
            <a:r>
              <a:rPr lang="pt-PT" dirty="0">
                <a:solidFill>
                  <a:schemeClr val="bg1"/>
                </a:solidFill>
              </a:rPr>
              <a:t>Trabalho de investigação realizado pelos alunos da turma 4-rm, da Escola Básica de Ramalhal – Torres Vedras</a:t>
            </a:r>
          </a:p>
        </p:txBody>
      </p:sp>
      <p:pic>
        <p:nvPicPr>
          <p:cNvPr id="5124" name="Imagem 3">
            <a:extLst>
              <a:ext uri="{FF2B5EF4-FFF2-40B4-BE49-F238E27FC236}">
                <a16:creationId xmlns:a16="http://schemas.microsoft.com/office/drawing/2014/main" id="{A5CA48F8-20AA-8741-BB7E-8A0165CA8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1901825"/>
            <a:ext cx="3321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FA48CDF8-8FF8-754E-86F2-64D1D0B7B276}"/>
              </a:ext>
            </a:extLst>
          </p:cNvPr>
          <p:cNvSpPr>
            <a:spLocks noGrp="1" noChangeArrowheads="1"/>
          </p:cNvSpPr>
          <p:nvPr>
            <p:ph type="title"/>
          </p:nvPr>
        </p:nvSpPr>
        <p:spPr/>
        <p:txBody>
          <a:bodyPr/>
          <a:lstStyle/>
          <a:p>
            <a:r>
              <a:rPr lang="pt-PT" altLang="pt-PT">
                <a:solidFill>
                  <a:schemeClr val="bg1"/>
                </a:solidFill>
              </a:rPr>
              <a:t>Quanto tempo demora o morango a crescer?</a:t>
            </a:r>
            <a:br>
              <a:rPr lang="pt-PT" altLang="pt-PT"/>
            </a:br>
            <a:endParaRPr lang="pt-PT" altLang="pt-PT"/>
          </a:p>
        </p:txBody>
      </p:sp>
      <p:sp>
        <p:nvSpPr>
          <p:cNvPr id="14339" name="Marcador de Posição de Conteúdo 2">
            <a:extLst>
              <a:ext uri="{FF2B5EF4-FFF2-40B4-BE49-F238E27FC236}">
                <a16:creationId xmlns:a16="http://schemas.microsoft.com/office/drawing/2014/main" id="{7A2D2C54-2AFF-4D4E-A7B5-71CEE74A6FE5}"/>
              </a:ext>
            </a:extLst>
          </p:cNvPr>
          <p:cNvSpPr>
            <a:spLocks noGrp="1" noChangeArrowheads="1"/>
          </p:cNvSpPr>
          <p:nvPr>
            <p:ph idx="1"/>
          </p:nvPr>
        </p:nvSpPr>
        <p:spPr>
          <a:xfrm>
            <a:off x="152400" y="1997075"/>
            <a:ext cx="11887200" cy="4860925"/>
          </a:xfrm>
        </p:spPr>
        <p:txBody>
          <a:bodyPr/>
          <a:lstStyle/>
          <a:p>
            <a:r>
              <a:rPr lang="pt-PT" altLang="pt-PT" sz="4000">
                <a:solidFill>
                  <a:schemeClr val="bg1"/>
                </a:solidFill>
              </a:rPr>
              <a:t>Pode levar várias semanas e até meses desde a colocação das sementes na terra até à produção da primeira colheita. Por esta razão, é importante escolher o momento certo para semear. No entanto o tempo que demora desde o semeio até à apanha pode variar de espécie para espécie.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80">
                                          <p:stCondLst>
                                            <p:cond delay="0"/>
                                          </p:stCondLst>
                                        </p:cTn>
                                        <p:tgtEl>
                                          <p:spTgt spid="14338"/>
                                        </p:tgtEl>
                                      </p:cBhvr>
                                    </p:animEffect>
                                    <p:anim calcmode="lin" valueType="num">
                                      <p:cBhvr>
                                        <p:cTn id="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38"/>
                                        </p:tgtEl>
                                      </p:cBhvr>
                                      <p:to x="100000" y="60000"/>
                                    </p:animScale>
                                    <p:animScale>
                                      <p:cBhvr>
                                        <p:cTn id="14" dur="166" decel="50000">
                                          <p:stCondLst>
                                            <p:cond delay="676"/>
                                          </p:stCondLst>
                                        </p:cTn>
                                        <p:tgtEl>
                                          <p:spTgt spid="14338"/>
                                        </p:tgtEl>
                                      </p:cBhvr>
                                      <p:to x="100000" y="100000"/>
                                    </p:animScale>
                                    <p:animScale>
                                      <p:cBhvr>
                                        <p:cTn id="15" dur="26">
                                          <p:stCondLst>
                                            <p:cond delay="1312"/>
                                          </p:stCondLst>
                                        </p:cTn>
                                        <p:tgtEl>
                                          <p:spTgt spid="14338"/>
                                        </p:tgtEl>
                                      </p:cBhvr>
                                      <p:to x="100000" y="80000"/>
                                    </p:animScale>
                                    <p:animScale>
                                      <p:cBhvr>
                                        <p:cTn id="16" dur="166" decel="50000">
                                          <p:stCondLst>
                                            <p:cond delay="1338"/>
                                          </p:stCondLst>
                                        </p:cTn>
                                        <p:tgtEl>
                                          <p:spTgt spid="14338"/>
                                        </p:tgtEl>
                                      </p:cBhvr>
                                      <p:to x="100000" y="100000"/>
                                    </p:animScale>
                                    <p:animScale>
                                      <p:cBhvr>
                                        <p:cTn id="17" dur="26">
                                          <p:stCondLst>
                                            <p:cond delay="1642"/>
                                          </p:stCondLst>
                                        </p:cTn>
                                        <p:tgtEl>
                                          <p:spTgt spid="14338"/>
                                        </p:tgtEl>
                                      </p:cBhvr>
                                      <p:to x="100000" y="90000"/>
                                    </p:animScale>
                                    <p:animScale>
                                      <p:cBhvr>
                                        <p:cTn id="18" dur="166" decel="50000">
                                          <p:stCondLst>
                                            <p:cond delay="1668"/>
                                          </p:stCondLst>
                                        </p:cTn>
                                        <p:tgtEl>
                                          <p:spTgt spid="14338"/>
                                        </p:tgtEl>
                                      </p:cBhvr>
                                      <p:to x="100000" y="100000"/>
                                    </p:animScale>
                                    <p:animScale>
                                      <p:cBhvr>
                                        <p:cTn id="19" dur="26">
                                          <p:stCondLst>
                                            <p:cond delay="1808"/>
                                          </p:stCondLst>
                                        </p:cTn>
                                        <p:tgtEl>
                                          <p:spTgt spid="14338"/>
                                        </p:tgtEl>
                                      </p:cBhvr>
                                      <p:to x="100000" y="95000"/>
                                    </p:animScale>
                                    <p:animScale>
                                      <p:cBhvr>
                                        <p:cTn id="20" dur="166" decel="50000">
                                          <p:stCondLst>
                                            <p:cond delay="1834"/>
                                          </p:stCondLst>
                                        </p:cTn>
                                        <p:tgtEl>
                                          <p:spTgt spid="143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339">
                                            <p:txEl>
                                              <p:pRg st="0" end="0"/>
                                            </p:txEl>
                                          </p:spTgt>
                                        </p:tgtEl>
                                        <p:attrNameLst>
                                          <p:attrName>style.visibility</p:attrName>
                                        </p:attrNameLst>
                                      </p:cBhvr>
                                      <p:to>
                                        <p:strVal val="visible"/>
                                      </p:to>
                                    </p:set>
                                    <p:animEffect transition="in" filter="circle(in)">
                                      <p:cBhvr>
                                        <p:cTn id="25" dur="20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9EC5CB40-4061-C04A-A60D-C5AA5E8D35D2}"/>
              </a:ext>
            </a:extLst>
          </p:cNvPr>
          <p:cNvSpPr>
            <a:spLocks noGrp="1" noChangeArrowheads="1"/>
          </p:cNvSpPr>
          <p:nvPr>
            <p:ph type="title"/>
          </p:nvPr>
        </p:nvSpPr>
        <p:spPr/>
        <p:txBody>
          <a:bodyPr/>
          <a:lstStyle/>
          <a:p>
            <a:r>
              <a:rPr lang="pt-PT" altLang="pt-PT">
                <a:solidFill>
                  <a:schemeClr val="bg1"/>
                </a:solidFill>
              </a:rPr>
              <a:t>Em que altura do ano se cultiva o morango? </a:t>
            </a:r>
          </a:p>
        </p:txBody>
      </p:sp>
      <p:sp>
        <p:nvSpPr>
          <p:cNvPr id="15363" name="Marcador de Posição de Conteúdo 2">
            <a:extLst>
              <a:ext uri="{FF2B5EF4-FFF2-40B4-BE49-F238E27FC236}">
                <a16:creationId xmlns:a16="http://schemas.microsoft.com/office/drawing/2014/main" id="{60CFB26A-95CC-624F-BE00-CE8926DE9C5C}"/>
              </a:ext>
            </a:extLst>
          </p:cNvPr>
          <p:cNvSpPr>
            <a:spLocks noGrp="1" noChangeArrowheads="1"/>
          </p:cNvSpPr>
          <p:nvPr>
            <p:ph idx="1"/>
          </p:nvPr>
        </p:nvSpPr>
        <p:spPr>
          <a:xfrm>
            <a:off x="0" y="1812925"/>
            <a:ext cx="12192000" cy="5045075"/>
          </a:xfrm>
        </p:spPr>
        <p:txBody>
          <a:bodyPr/>
          <a:lstStyle/>
          <a:p>
            <a:r>
              <a:rPr lang="pt-PT" altLang="pt-PT" sz="2400">
                <a:solidFill>
                  <a:schemeClr val="bg1"/>
                </a:solidFill>
              </a:rPr>
              <a:t>A espécie comum deve ser semeada em janeiro/fevereiro e plantada a partir de março.</a:t>
            </a:r>
          </a:p>
          <a:p>
            <a:r>
              <a:rPr lang="pt-PT" altLang="pt-PT" sz="2400">
                <a:solidFill>
                  <a:schemeClr val="bg1"/>
                </a:solidFill>
              </a:rPr>
              <a:t>Para se ter morangos todo o ano, deve-se escolher uma variedade que dê fruto ao longo de todo o verão e não apenas 15 dias na primavera.</a:t>
            </a:r>
          </a:p>
          <a:p>
            <a:r>
              <a:rPr lang="pt-PT" altLang="pt-PT" sz="2400">
                <a:solidFill>
                  <a:schemeClr val="bg1"/>
                </a:solidFill>
              </a:rPr>
              <a:t>A colheita deve ser feita pela manhã, para os morangos estarem em melhores condições.</a:t>
            </a:r>
          </a:p>
          <a:p>
            <a:r>
              <a:rPr lang="pt-PT" altLang="pt-PT" sz="2400">
                <a:solidFill>
                  <a:schemeClr val="bg1"/>
                </a:solidFill>
              </a:rPr>
              <a:t>O morangueiro precisa de ser polinizado. Quando tirar os frutos, tenha o cuidado de separar as flores para facilitar a vida dos insetos.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anim calcmode="lin" valueType="num">
                                      <p:cBhvr>
                                        <p:cTn id="8" dur="2000" fill="hold"/>
                                        <p:tgtEl>
                                          <p:spTgt spid="15362"/>
                                        </p:tgtEl>
                                        <p:attrNameLst>
                                          <p:attrName>ppt_w</p:attrName>
                                        </p:attrNameLst>
                                      </p:cBhvr>
                                      <p:tavLst>
                                        <p:tav tm="0" fmla="#ppt_w*sin(2.5*pi*$)">
                                          <p:val>
                                            <p:fltVal val="0"/>
                                          </p:val>
                                        </p:tav>
                                        <p:tav tm="100000">
                                          <p:val>
                                            <p:fltVal val="1"/>
                                          </p:val>
                                        </p:tav>
                                      </p:tavLst>
                                    </p:anim>
                                    <p:anim calcmode="lin" valueType="num">
                                      <p:cBhvr>
                                        <p:cTn id="9" dur="2000" fill="hold"/>
                                        <p:tgtEl>
                                          <p:spTgt spid="1536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Effect transition="in" filter="fade">
                                      <p:cBhvr>
                                        <p:cTn id="14" dur="1000"/>
                                        <p:tgtEl>
                                          <p:spTgt spid="15363">
                                            <p:txEl>
                                              <p:pRg st="0" end="0"/>
                                            </p:txEl>
                                          </p:spTgt>
                                        </p:tgtEl>
                                      </p:cBhvr>
                                    </p:animEffect>
                                    <p:anim calcmode="lin" valueType="num">
                                      <p:cBhvr>
                                        <p:cTn id="15"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3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3">
                                            <p:txEl>
                                              <p:pRg st="1" end="1"/>
                                            </p:txEl>
                                          </p:spTgt>
                                        </p:tgtEl>
                                        <p:attrNameLst>
                                          <p:attrName>style.visibility</p:attrName>
                                        </p:attrNameLst>
                                      </p:cBhvr>
                                      <p:to>
                                        <p:strVal val="visible"/>
                                      </p:to>
                                    </p:set>
                                    <p:animEffect transition="in" filter="fade">
                                      <p:cBhvr>
                                        <p:cTn id="21" dur="1000"/>
                                        <p:tgtEl>
                                          <p:spTgt spid="15363">
                                            <p:txEl>
                                              <p:pRg st="1" end="1"/>
                                            </p:txEl>
                                          </p:spTgt>
                                        </p:tgtEl>
                                      </p:cBhvr>
                                    </p:animEffect>
                                    <p:anim calcmode="lin" valueType="num">
                                      <p:cBhvr>
                                        <p:cTn id="22"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53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Effect transition="in" filter="fade">
                                      <p:cBhvr>
                                        <p:cTn id="28" dur="1000"/>
                                        <p:tgtEl>
                                          <p:spTgt spid="15363">
                                            <p:txEl>
                                              <p:pRg st="2" end="2"/>
                                            </p:txEl>
                                          </p:spTgt>
                                        </p:tgtEl>
                                      </p:cBhvr>
                                    </p:animEffect>
                                    <p:anim calcmode="lin" valueType="num">
                                      <p:cBhvr>
                                        <p:cTn id="29"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53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63">
                                            <p:txEl>
                                              <p:pRg st="3" end="3"/>
                                            </p:txEl>
                                          </p:spTgt>
                                        </p:tgtEl>
                                        <p:attrNameLst>
                                          <p:attrName>style.visibility</p:attrName>
                                        </p:attrNameLst>
                                      </p:cBhvr>
                                      <p:to>
                                        <p:strVal val="visible"/>
                                      </p:to>
                                    </p:set>
                                    <p:animEffect transition="in" filter="fade">
                                      <p:cBhvr>
                                        <p:cTn id="35" dur="1000"/>
                                        <p:tgtEl>
                                          <p:spTgt spid="15363">
                                            <p:txEl>
                                              <p:pRg st="3" end="3"/>
                                            </p:txEl>
                                          </p:spTgt>
                                        </p:tgtEl>
                                      </p:cBhvr>
                                    </p:animEffect>
                                    <p:anim calcmode="lin" valueType="num">
                                      <p:cBhvr>
                                        <p:cTn id="36"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536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012AE6D4-6C36-8844-8137-0747A0A57026}"/>
              </a:ext>
            </a:extLst>
          </p:cNvPr>
          <p:cNvSpPr>
            <a:spLocks noGrp="1" noChangeArrowheads="1"/>
          </p:cNvSpPr>
          <p:nvPr>
            <p:ph type="ctrTitle"/>
          </p:nvPr>
        </p:nvSpPr>
        <p:spPr>
          <a:xfrm>
            <a:off x="1308100" y="2711450"/>
            <a:ext cx="8824913" cy="1098550"/>
          </a:xfrm>
        </p:spPr>
        <p:txBody>
          <a:bodyPr/>
          <a:lstStyle/>
          <a:p>
            <a:pPr algn="ctr"/>
            <a:br>
              <a:rPr lang="pt-PT" altLang="pt-PT"/>
            </a:br>
            <a:r>
              <a:rPr lang="pt-PT" altLang="pt-PT"/>
              <a:t> 				</a:t>
            </a:r>
            <a:br>
              <a:rPr lang="pt-PT" altLang="pt-PT"/>
            </a:br>
            <a:r>
              <a:rPr lang="pt-PT" altLang="pt-PT" sz="4400">
                <a:solidFill>
                  <a:schemeClr val="bg1"/>
                </a:solidFill>
              </a:rPr>
              <a:t>Como se cultiva o 				morango?</a:t>
            </a:r>
            <a:br>
              <a:rPr lang="pt-PT" altLang="pt-PT" sz="4400">
                <a:solidFill>
                  <a:schemeClr val="bg1"/>
                </a:solidFill>
              </a:rPr>
            </a:br>
            <a:r>
              <a:rPr lang="pt-PT" altLang="pt-PT"/>
              <a:t> </a:t>
            </a:r>
            <a:br>
              <a:rPr lang="pt-PT" altLang="pt-PT"/>
            </a:br>
            <a:endParaRPr lang="pt-PT" altLang="pt-PT"/>
          </a:p>
        </p:txBody>
      </p:sp>
      <p:sp>
        <p:nvSpPr>
          <p:cNvPr id="3" name="Subtítulo 2">
            <a:extLst>
              <a:ext uri="{FF2B5EF4-FFF2-40B4-BE49-F238E27FC236}">
                <a16:creationId xmlns:a16="http://schemas.microsoft.com/office/drawing/2014/main" id="{67FD8486-2422-E144-B383-57F6433E6E2E}"/>
              </a:ext>
            </a:extLst>
          </p:cNvPr>
          <p:cNvSpPr>
            <a:spLocks noGrp="1"/>
          </p:cNvSpPr>
          <p:nvPr>
            <p:ph type="subTitle" idx="1"/>
          </p:nvPr>
        </p:nvSpPr>
        <p:spPr>
          <a:xfrm>
            <a:off x="1155700" y="4776788"/>
            <a:ext cx="8824913" cy="862012"/>
          </a:xfrm>
        </p:spPr>
        <p:txBody>
          <a:bodyPr/>
          <a:lstStyle/>
          <a:p>
            <a:pPr>
              <a:buFont typeface="Wingdings 3" pitchFamily="18" charset="2"/>
              <a:buNone/>
              <a:defRPr/>
            </a:pPr>
            <a:endParaRPr lang="pt-PT" dirty="0"/>
          </a:p>
          <a:p>
            <a:pPr>
              <a:buFont typeface="Wingdings 3" pitchFamily="18" charset="2"/>
              <a:buNone/>
              <a:defRPr/>
            </a:pPr>
            <a:r>
              <a:rPr lang="pt-PT" dirty="0"/>
              <a:t> </a:t>
            </a:r>
          </a:p>
          <a:p>
            <a:pPr>
              <a:buFont typeface="Wingdings 3" pitchFamily="18" charset="2"/>
              <a:buNone/>
              <a:defRPr/>
            </a:pPr>
            <a:endParaRPr lang="pt-PT" dirty="0"/>
          </a:p>
          <a:p>
            <a:pPr>
              <a:buFont typeface="Wingdings 3" pitchFamily="18" charset="2"/>
              <a:buNone/>
              <a:defRPr/>
            </a:pPr>
            <a:r>
              <a:rPr lang="pt-PT" dirty="0"/>
              <a:t> </a:t>
            </a:r>
          </a:p>
          <a:p>
            <a:pPr>
              <a:buFont typeface="Wingdings 3" pitchFamily="18" charset="2"/>
              <a:buNone/>
              <a:defRPr/>
            </a:pPr>
            <a:endParaRPr lang="pt-PT" dirty="0"/>
          </a:p>
        </p:txBody>
      </p:sp>
      <p:sp>
        <p:nvSpPr>
          <p:cNvPr id="16388" name="Rectângulo 3">
            <a:extLst>
              <a:ext uri="{FF2B5EF4-FFF2-40B4-BE49-F238E27FC236}">
                <a16:creationId xmlns:a16="http://schemas.microsoft.com/office/drawing/2014/main" id="{89D60F5A-6DBB-674C-A420-1E17EB8C801F}"/>
              </a:ext>
            </a:extLst>
          </p:cNvPr>
          <p:cNvSpPr>
            <a:spLocks noChangeArrowheads="1"/>
          </p:cNvSpPr>
          <p:nvPr/>
        </p:nvSpPr>
        <p:spPr bwMode="auto">
          <a:xfrm>
            <a:off x="625475" y="2312988"/>
            <a:ext cx="109267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O morangueiro necessita de muito sol direto, no mínimo 6 horas diárias. Os morangueiros não toleram nem a terra seca, nem a terra encharcada, ou seja, é necessário um equilíbrio. É igualmente importante que os morangueiros sejam plantados longe das raízes de árvores de grande porte, para que estas não se apoderem da sua água e humidade.</a:t>
            </a:r>
          </a:p>
          <a:p>
            <a:r>
              <a:rPr lang="pt-PT" altLang="pt-PT" sz="2400">
                <a:solidFill>
                  <a:schemeClr val="bg1"/>
                </a:solidFill>
              </a:rPr>
              <a:t>É necessário preparar a terra, no sentido de verificar que esta não contenha qualquer tipo de ervas daninhas. Os morangueiros nunca devem ser plantados na mesma terra onde, nos últimos três anos, se cultivaram tomates, pimentos, beringelas ou batatas, porque as doenças nestes vegetais são muito comuns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Effect transition="in" filter="circle(in)">
                                      <p:cBhvr>
                                        <p:cTn id="12" dur="2000"/>
                                        <p:tgtEl>
                                          <p:spTgt spid="163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6388">
                                            <p:txEl>
                                              <p:pRg st="1" end="1"/>
                                            </p:txEl>
                                          </p:spTgt>
                                        </p:tgtEl>
                                        <p:attrNameLst>
                                          <p:attrName>style.visibility</p:attrName>
                                        </p:attrNameLst>
                                      </p:cBhvr>
                                      <p:to>
                                        <p:strVal val="visible"/>
                                      </p:to>
                                    </p:set>
                                    <p:animEffect transition="in" filter="circle(in)">
                                      <p:cBhvr>
                                        <p:cTn id="17" dur="2000"/>
                                        <p:tgtEl>
                                          <p:spTgt spid="16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a:extLst>
              <a:ext uri="{FF2B5EF4-FFF2-40B4-BE49-F238E27FC236}">
                <a16:creationId xmlns:a16="http://schemas.microsoft.com/office/drawing/2014/main" id="{BDA539E6-031C-C64D-95FF-19A04EA4A62E}"/>
              </a:ext>
            </a:extLst>
          </p:cNvPr>
          <p:cNvSpPr>
            <a:spLocks noGrp="1" noChangeArrowheads="1"/>
          </p:cNvSpPr>
          <p:nvPr>
            <p:ph type="title"/>
          </p:nvPr>
        </p:nvSpPr>
        <p:spPr/>
        <p:txBody>
          <a:bodyPr/>
          <a:lstStyle/>
          <a:p>
            <a:endParaRPr lang="pt-PT" altLang="pt-PT"/>
          </a:p>
        </p:txBody>
      </p:sp>
      <p:pic>
        <p:nvPicPr>
          <p:cNvPr id="17411" name="Picture 2">
            <a:extLst>
              <a:ext uri="{FF2B5EF4-FFF2-40B4-BE49-F238E27FC236}">
                <a16:creationId xmlns:a16="http://schemas.microsoft.com/office/drawing/2014/main" id="{7B7A1F94-E537-A147-9F7A-F8F1B3E552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2088" y="211138"/>
            <a:ext cx="4556125" cy="4144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3">
            <a:extLst>
              <a:ext uri="{FF2B5EF4-FFF2-40B4-BE49-F238E27FC236}">
                <a16:creationId xmlns:a16="http://schemas.microsoft.com/office/drawing/2014/main" id="{653B7B76-D62E-A042-866E-1F611B30E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2238"/>
            <a:ext cx="5089525"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4">
            <a:extLst>
              <a:ext uri="{FF2B5EF4-FFF2-40B4-BE49-F238E27FC236}">
                <a16:creationId xmlns:a16="http://schemas.microsoft.com/office/drawing/2014/main" id="{CF76CC4C-D75F-9D4F-90CC-9802375CF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050" y="3551238"/>
            <a:ext cx="4806950"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Rectângulo 3">
            <a:extLst>
              <a:ext uri="{FF2B5EF4-FFF2-40B4-BE49-F238E27FC236}">
                <a16:creationId xmlns:a16="http://schemas.microsoft.com/office/drawing/2014/main" id="{1753EE1D-679E-1946-B4A8-3144321A034F}"/>
              </a:ext>
            </a:extLst>
          </p:cNvPr>
          <p:cNvSpPr>
            <a:spLocks noChangeArrowheads="1"/>
          </p:cNvSpPr>
          <p:nvPr/>
        </p:nvSpPr>
        <p:spPr bwMode="auto">
          <a:xfrm>
            <a:off x="192088" y="4725988"/>
            <a:ext cx="71929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Os morangueiros podem ser plantados em cultura extensiva ou em canteiros delimitados, mas também florescem tanto em vasos (incluindo os suspensos) como em potes ou barris de madeira abertos</a:t>
            </a:r>
            <a:r>
              <a:rPr lang="pt-PT" altLang="pt-PT"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heel(1)">
                                      <p:cBhvr>
                                        <p:cTn id="7" dur="20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ppt_x"/>
                                          </p:val>
                                        </p:tav>
                                        <p:tav tm="100000">
                                          <p:val>
                                            <p:strVal val="#ppt_x"/>
                                          </p:val>
                                        </p:tav>
                                      </p:tavLst>
                                    </p:anim>
                                    <p:anim calcmode="lin" valueType="num">
                                      <p:cBhvr additive="base">
                                        <p:cTn id="13"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7413"/>
                                        </p:tgtEl>
                                        <p:attrNameLst>
                                          <p:attrName>style.visibility</p:attrName>
                                        </p:attrNameLst>
                                      </p:cBhvr>
                                      <p:to>
                                        <p:strVal val="visible"/>
                                      </p:to>
                                    </p:set>
                                    <p:animEffect transition="in" filter="circle(in)">
                                      <p:cBhvr>
                                        <p:cTn id="18" dur="2000"/>
                                        <p:tgtEl>
                                          <p:spTgt spid="174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wipe(down)">
                                      <p:cBhvr>
                                        <p:cTn id="23" dur="580">
                                          <p:stCondLst>
                                            <p:cond delay="0"/>
                                          </p:stCondLst>
                                        </p:cTn>
                                        <p:tgtEl>
                                          <p:spTgt spid="17414"/>
                                        </p:tgtEl>
                                      </p:cBhvr>
                                    </p:animEffect>
                                    <p:anim calcmode="lin" valueType="num">
                                      <p:cBhvr>
                                        <p:cTn id="24" dur="1822" tmFilter="0,0; 0.14,0.36; 0.43,0.73; 0.71,0.91; 1.0,1.0">
                                          <p:stCondLst>
                                            <p:cond delay="0"/>
                                          </p:stCondLst>
                                        </p:cTn>
                                        <p:tgtEl>
                                          <p:spTgt spid="174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4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4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4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4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7414"/>
                                        </p:tgtEl>
                                      </p:cBhvr>
                                      <p:to x="100000" y="60000"/>
                                    </p:animScale>
                                    <p:animScale>
                                      <p:cBhvr>
                                        <p:cTn id="30" dur="166" decel="50000">
                                          <p:stCondLst>
                                            <p:cond delay="676"/>
                                          </p:stCondLst>
                                        </p:cTn>
                                        <p:tgtEl>
                                          <p:spTgt spid="17414"/>
                                        </p:tgtEl>
                                      </p:cBhvr>
                                      <p:to x="100000" y="100000"/>
                                    </p:animScale>
                                    <p:animScale>
                                      <p:cBhvr>
                                        <p:cTn id="31" dur="26">
                                          <p:stCondLst>
                                            <p:cond delay="1312"/>
                                          </p:stCondLst>
                                        </p:cTn>
                                        <p:tgtEl>
                                          <p:spTgt spid="17414"/>
                                        </p:tgtEl>
                                      </p:cBhvr>
                                      <p:to x="100000" y="80000"/>
                                    </p:animScale>
                                    <p:animScale>
                                      <p:cBhvr>
                                        <p:cTn id="32" dur="166" decel="50000">
                                          <p:stCondLst>
                                            <p:cond delay="1338"/>
                                          </p:stCondLst>
                                        </p:cTn>
                                        <p:tgtEl>
                                          <p:spTgt spid="17414"/>
                                        </p:tgtEl>
                                      </p:cBhvr>
                                      <p:to x="100000" y="100000"/>
                                    </p:animScale>
                                    <p:animScale>
                                      <p:cBhvr>
                                        <p:cTn id="33" dur="26">
                                          <p:stCondLst>
                                            <p:cond delay="1642"/>
                                          </p:stCondLst>
                                        </p:cTn>
                                        <p:tgtEl>
                                          <p:spTgt spid="17414"/>
                                        </p:tgtEl>
                                      </p:cBhvr>
                                      <p:to x="100000" y="90000"/>
                                    </p:animScale>
                                    <p:animScale>
                                      <p:cBhvr>
                                        <p:cTn id="34" dur="166" decel="50000">
                                          <p:stCondLst>
                                            <p:cond delay="1668"/>
                                          </p:stCondLst>
                                        </p:cTn>
                                        <p:tgtEl>
                                          <p:spTgt spid="17414"/>
                                        </p:tgtEl>
                                      </p:cBhvr>
                                      <p:to x="100000" y="100000"/>
                                    </p:animScale>
                                    <p:animScale>
                                      <p:cBhvr>
                                        <p:cTn id="35" dur="26">
                                          <p:stCondLst>
                                            <p:cond delay="1808"/>
                                          </p:stCondLst>
                                        </p:cTn>
                                        <p:tgtEl>
                                          <p:spTgt spid="17414"/>
                                        </p:tgtEl>
                                      </p:cBhvr>
                                      <p:to x="100000" y="95000"/>
                                    </p:animScale>
                                    <p:animScale>
                                      <p:cBhvr>
                                        <p:cTn id="36" dur="166" decel="50000">
                                          <p:stCondLst>
                                            <p:cond delay="1834"/>
                                          </p:stCondLst>
                                        </p:cTn>
                                        <p:tgtEl>
                                          <p:spTgt spid="174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1E57970-ED17-F54B-878F-A1F347D027F5}"/>
              </a:ext>
            </a:extLst>
          </p:cNvPr>
          <p:cNvSpPr>
            <a:spLocks noGrp="1"/>
          </p:cNvSpPr>
          <p:nvPr>
            <p:ph type="subTitle" idx="1"/>
          </p:nvPr>
        </p:nvSpPr>
        <p:spPr>
          <a:xfrm>
            <a:off x="1231900" y="419100"/>
            <a:ext cx="8826500" cy="2903538"/>
          </a:xfrm>
        </p:spPr>
        <p:txBody>
          <a:bodyPr/>
          <a:lstStyle/>
          <a:p>
            <a:pPr>
              <a:buFont typeface="Wingdings 3" pitchFamily="18" charset="2"/>
              <a:buNone/>
              <a:defRPr/>
            </a:pPr>
            <a:r>
              <a:rPr lang="pt-PT" dirty="0">
                <a:solidFill>
                  <a:schemeClr val="accent1">
                    <a:lumMod val="60000"/>
                    <a:lumOff val="40000"/>
                  </a:schemeClr>
                </a:solidFill>
              </a:rPr>
              <a:t>Recomenda-se a plantação dos morangueiros num dia fresco e nublado.</a:t>
            </a:r>
          </a:p>
          <a:p>
            <a:pPr>
              <a:buFont typeface="Wingdings 3" pitchFamily="18" charset="2"/>
              <a:buNone/>
              <a:defRPr/>
            </a:pPr>
            <a:r>
              <a:rPr lang="pt-PT" dirty="0">
                <a:solidFill>
                  <a:schemeClr val="accent1">
                    <a:lumMod val="60000"/>
                    <a:lumOff val="40000"/>
                  </a:schemeClr>
                </a:solidFill>
              </a:rPr>
              <a:t>Os morangueiros devem ser colocados na terra com as  raízes voltadas para baixo, formando uma espécie de leque. Se o morangueiro for plantado a pouca profundidade, a coroa pode secar; se for plantado com demasiada profundidade, a coroa pode apodrecer. Uma vez posicionado, regue bem</a:t>
            </a:r>
            <a:r>
              <a:rPr lang="pt-PT" dirty="0">
                <a:solidFill>
                  <a:srgbClr val="7030A0"/>
                </a:solidFill>
              </a:rPr>
              <a:t>.</a:t>
            </a:r>
          </a:p>
        </p:txBody>
      </p:sp>
      <p:pic>
        <p:nvPicPr>
          <p:cNvPr id="18436" name="Picture 2">
            <a:extLst>
              <a:ext uri="{FF2B5EF4-FFF2-40B4-BE49-F238E27FC236}">
                <a16:creationId xmlns:a16="http://schemas.microsoft.com/office/drawing/2014/main" id="{B21828F8-4F2A-114F-B9E8-AFCE9129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106738"/>
            <a:ext cx="58832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2000"/>
                                        <p:tgtEl>
                                          <p:spTgt spid="18436"/>
                                        </p:tgtEl>
                                      </p:cBhvr>
                                    </p:animEffect>
                                    <p:anim calcmode="lin" valueType="num">
                                      <p:cBhvr>
                                        <p:cTn id="18" dur="2000" fill="hold"/>
                                        <p:tgtEl>
                                          <p:spTgt spid="18436"/>
                                        </p:tgtEl>
                                        <p:attrNameLst>
                                          <p:attrName>ppt_w</p:attrName>
                                        </p:attrNameLst>
                                      </p:cBhvr>
                                      <p:tavLst>
                                        <p:tav tm="0" fmla="#ppt_w*sin(2.5*pi*$)">
                                          <p:val>
                                            <p:fltVal val="0"/>
                                          </p:val>
                                        </p:tav>
                                        <p:tav tm="100000">
                                          <p:val>
                                            <p:fltVal val="1"/>
                                          </p:val>
                                        </p:tav>
                                      </p:tavLst>
                                    </p:anim>
                                    <p:anim calcmode="lin" valueType="num">
                                      <p:cBhvr>
                                        <p:cTn id="19" dur="2000" fill="hold"/>
                                        <p:tgtEl>
                                          <p:spTgt spid="184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Marcador de Posição de Conteúdo 2">
            <a:extLst>
              <a:ext uri="{FF2B5EF4-FFF2-40B4-BE49-F238E27FC236}">
                <a16:creationId xmlns:a16="http://schemas.microsoft.com/office/drawing/2014/main" id="{D061F3FC-0FC0-D144-8EFE-F7FDFE9B5753}"/>
              </a:ext>
            </a:extLst>
          </p:cNvPr>
          <p:cNvSpPr>
            <a:spLocks noGrp="1" noChangeArrowheads="1"/>
          </p:cNvSpPr>
          <p:nvPr>
            <p:ph idx="1"/>
          </p:nvPr>
        </p:nvSpPr>
        <p:spPr>
          <a:xfrm>
            <a:off x="1182688" y="382588"/>
            <a:ext cx="8947150" cy="4195762"/>
          </a:xfrm>
        </p:spPr>
        <p:txBody>
          <a:bodyPr/>
          <a:lstStyle/>
          <a:p>
            <a:pPr marL="0" indent="0">
              <a:buFont typeface="Wingdings 3" pitchFamily="18" charset="2"/>
              <a:buNone/>
              <a:defRPr/>
            </a:pPr>
            <a:endParaRPr lang="pt-PT" altLang="pt-PT" dirty="0"/>
          </a:p>
          <a:p>
            <a:pPr>
              <a:buFont typeface="Wingdings 3" pitchFamily="18" charset="2"/>
              <a:buChar char=""/>
              <a:defRPr/>
            </a:pPr>
            <a:r>
              <a:rPr lang="pt-PT" altLang="pt-PT" sz="2400" dirty="0">
                <a:solidFill>
                  <a:schemeClr val="bg1"/>
                </a:solidFill>
              </a:rPr>
              <a:t>Os morangos precisam de ser bem regados pelo menos uma vez por semana. Aconselha-se a rega de manhã cedo para que as folhas possam secar antes de o cair da noite, evitando assim eventuais doenças. </a:t>
            </a:r>
          </a:p>
        </p:txBody>
      </p:sp>
      <p:pic>
        <p:nvPicPr>
          <p:cNvPr id="19460" name="Picture 2">
            <a:extLst>
              <a:ext uri="{FF2B5EF4-FFF2-40B4-BE49-F238E27FC236}">
                <a16:creationId xmlns:a16="http://schemas.microsoft.com/office/drawing/2014/main" id="{C6CE831E-4AA0-8245-AFC4-045FAA495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225" y="2854325"/>
            <a:ext cx="427355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460"/>
                                        </p:tgtEl>
                                        <p:attrNameLst>
                                          <p:attrName>r</p:attrName>
                                        </p:attrNameLst>
                                      </p:cBhvr>
                                    </p:animRot>
                                    <p:animRot by="-240000">
                                      <p:cBhvr>
                                        <p:cTn id="7" dur="200" fill="hold">
                                          <p:stCondLst>
                                            <p:cond delay="200"/>
                                          </p:stCondLst>
                                        </p:cTn>
                                        <p:tgtEl>
                                          <p:spTgt spid="19460"/>
                                        </p:tgtEl>
                                        <p:attrNameLst>
                                          <p:attrName>r</p:attrName>
                                        </p:attrNameLst>
                                      </p:cBhvr>
                                    </p:animRot>
                                    <p:animRot by="240000">
                                      <p:cBhvr>
                                        <p:cTn id="8" dur="200" fill="hold">
                                          <p:stCondLst>
                                            <p:cond delay="400"/>
                                          </p:stCondLst>
                                        </p:cTn>
                                        <p:tgtEl>
                                          <p:spTgt spid="19460"/>
                                        </p:tgtEl>
                                        <p:attrNameLst>
                                          <p:attrName>r</p:attrName>
                                        </p:attrNameLst>
                                      </p:cBhvr>
                                    </p:animRot>
                                    <p:animRot by="-240000">
                                      <p:cBhvr>
                                        <p:cTn id="9" dur="200" fill="hold">
                                          <p:stCondLst>
                                            <p:cond delay="600"/>
                                          </p:stCondLst>
                                        </p:cTn>
                                        <p:tgtEl>
                                          <p:spTgt spid="19460"/>
                                        </p:tgtEl>
                                        <p:attrNameLst>
                                          <p:attrName>r</p:attrName>
                                        </p:attrNameLst>
                                      </p:cBhvr>
                                    </p:animRot>
                                    <p:animRot by="120000">
                                      <p:cBhvr>
                                        <p:cTn id="10" dur="200" fill="hold">
                                          <p:stCondLst>
                                            <p:cond delay="800"/>
                                          </p:stCondLst>
                                        </p:cTn>
                                        <p:tgtEl>
                                          <p:spTgt spid="19460"/>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anim calcmode="lin" valueType="num">
                                      <p:cBhvr>
                                        <p:cTn id="15" dur="175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6" dur="1750" fill="hold"/>
                                        <p:tgtEl>
                                          <p:spTgt spid="19459">
                                            <p:txEl>
                                              <p:pRg st="1" end="1"/>
                                            </p:txEl>
                                          </p:spTgt>
                                        </p:tgtEl>
                                        <p:attrNameLst>
                                          <p:attrName>ppt_h</p:attrName>
                                        </p:attrNameLst>
                                      </p:cBhvr>
                                      <p:tavLst>
                                        <p:tav tm="0">
                                          <p:val>
                                            <p:fltVal val="0"/>
                                          </p:val>
                                        </p:tav>
                                        <p:tav tm="100000">
                                          <p:val>
                                            <p:strVal val="#ppt_h"/>
                                          </p:val>
                                        </p:tav>
                                      </p:tavLst>
                                    </p:anim>
                                    <p:animEffect transition="in" filter="fade">
                                      <p:cBhvr>
                                        <p:cTn id="17" dur="175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id="{931E10EE-322F-2B4E-BC97-AAF56EB4E44A}"/>
              </a:ext>
            </a:extLst>
          </p:cNvPr>
          <p:cNvSpPr>
            <a:spLocks noGrp="1" noChangeArrowheads="1"/>
          </p:cNvSpPr>
          <p:nvPr>
            <p:ph type="title"/>
          </p:nvPr>
        </p:nvSpPr>
        <p:spPr>
          <a:xfrm>
            <a:off x="646113" y="452438"/>
            <a:ext cx="9404350" cy="714375"/>
          </a:xfrm>
        </p:spPr>
        <p:txBody>
          <a:bodyPr/>
          <a:lstStyle/>
          <a:p>
            <a:r>
              <a:rPr lang="pt-PT" altLang="pt-PT" sz="3600">
                <a:solidFill>
                  <a:schemeClr val="bg1"/>
                </a:solidFill>
              </a:rPr>
              <a:t>Os morangos tem  boa saída comercial?</a:t>
            </a:r>
            <a:br>
              <a:rPr lang="pt-PT" altLang="pt-PT">
                <a:solidFill>
                  <a:schemeClr val="bg1"/>
                </a:solidFill>
              </a:rPr>
            </a:br>
            <a:endParaRPr lang="pt-PT" altLang="pt-PT">
              <a:solidFill>
                <a:schemeClr val="bg1"/>
              </a:solidFill>
            </a:endParaRPr>
          </a:p>
        </p:txBody>
      </p:sp>
      <p:sp>
        <p:nvSpPr>
          <p:cNvPr id="20483" name="Marcador de Posição de Conteúdo 2">
            <a:extLst>
              <a:ext uri="{FF2B5EF4-FFF2-40B4-BE49-F238E27FC236}">
                <a16:creationId xmlns:a16="http://schemas.microsoft.com/office/drawing/2014/main" id="{CBFBB77D-1AA9-E44F-835E-C52E71BB1044}"/>
              </a:ext>
            </a:extLst>
          </p:cNvPr>
          <p:cNvSpPr>
            <a:spLocks noGrp="1" noChangeArrowheads="1"/>
          </p:cNvSpPr>
          <p:nvPr>
            <p:ph idx="1"/>
          </p:nvPr>
        </p:nvSpPr>
        <p:spPr>
          <a:xfrm>
            <a:off x="1103313" y="1166813"/>
            <a:ext cx="8947150" cy="982662"/>
          </a:xfrm>
        </p:spPr>
        <p:txBody>
          <a:bodyPr/>
          <a:lstStyle/>
          <a:p>
            <a:pPr marL="0" indent="0">
              <a:buFont typeface="Wingdings 3" pitchFamily="18" charset="2"/>
              <a:buNone/>
              <a:defRPr/>
            </a:pPr>
            <a:r>
              <a:rPr lang="pt-PT" altLang="pt-PT" dirty="0">
                <a:solidFill>
                  <a:schemeClr val="bg1"/>
                </a:solidFill>
              </a:rPr>
              <a:t>Os três maiores produtores de morangos a nível mundial são:</a:t>
            </a:r>
          </a:p>
          <a:p>
            <a:pPr>
              <a:buFont typeface="Wingdings 3" pitchFamily="18" charset="2"/>
              <a:buChar char=""/>
              <a:defRPr/>
            </a:pPr>
            <a:r>
              <a:rPr lang="pt-PT" altLang="pt-PT" dirty="0">
                <a:solidFill>
                  <a:schemeClr val="bg1"/>
                </a:solidFill>
              </a:rPr>
              <a:t> China;</a:t>
            </a:r>
          </a:p>
          <a:p>
            <a:pPr>
              <a:buFont typeface="Wingdings 3" pitchFamily="18" charset="2"/>
              <a:buChar char=""/>
              <a:defRPr/>
            </a:pPr>
            <a:r>
              <a:rPr lang="pt-PT" altLang="pt-PT" dirty="0">
                <a:solidFill>
                  <a:schemeClr val="bg1"/>
                </a:solidFill>
              </a:rPr>
              <a:t>Estados Unidos;</a:t>
            </a:r>
          </a:p>
          <a:p>
            <a:pPr>
              <a:buFont typeface="Wingdings 3" pitchFamily="18" charset="2"/>
              <a:buChar char=""/>
              <a:defRPr/>
            </a:pPr>
            <a:r>
              <a:rPr lang="pt-PT" altLang="pt-PT" dirty="0">
                <a:solidFill>
                  <a:schemeClr val="bg1"/>
                </a:solidFill>
              </a:rPr>
              <a:t> México .</a:t>
            </a:r>
          </a:p>
        </p:txBody>
      </p:sp>
      <p:pic>
        <p:nvPicPr>
          <p:cNvPr id="20484" name="Picture 2">
            <a:extLst>
              <a:ext uri="{FF2B5EF4-FFF2-40B4-BE49-F238E27FC236}">
                <a16:creationId xmlns:a16="http://schemas.microsoft.com/office/drawing/2014/main" id="{342547F2-A7BE-2F4F-A5A0-03C984F00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2835275"/>
            <a:ext cx="6172200"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ta: Para a Esquerda 1">
            <a:extLst>
              <a:ext uri="{FF2B5EF4-FFF2-40B4-BE49-F238E27FC236}">
                <a16:creationId xmlns:a16="http://schemas.microsoft.com/office/drawing/2014/main" id="{CE3A9EF2-4CCB-1244-A11A-47A6B837EB97}"/>
              </a:ext>
            </a:extLst>
          </p:cNvPr>
          <p:cNvSpPr/>
          <p:nvPr/>
        </p:nvSpPr>
        <p:spPr>
          <a:xfrm>
            <a:off x="7802563" y="3763963"/>
            <a:ext cx="2438400" cy="5032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 name="Seta: Para a Direita 2">
            <a:extLst>
              <a:ext uri="{FF2B5EF4-FFF2-40B4-BE49-F238E27FC236}">
                <a16:creationId xmlns:a16="http://schemas.microsoft.com/office/drawing/2014/main" id="{F0A324EF-647B-EF4A-9BBB-3A2FA25838DE}"/>
              </a:ext>
            </a:extLst>
          </p:cNvPr>
          <p:cNvSpPr/>
          <p:nvPr/>
        </p:nvSpPr>
        <p:spPr>
          <a:xfrm>
            <a:off x="1855788" y="3511550"/>
            <a:ext cx="2198687"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7" name="Seta: Para a Direita 6">
            <a:extLst>
              <a:ext uri="{FF2B5EF4-FFF2-40B4-BE49-F238E27FC236}">
                <a16:creationId xmlns:a16="http://schemas.microsoft.com/office/drawing/2014/main" id="{3B401AA2-E234-0348-82BF-893BAF1C9427}"/>
              </a:ext>
            </a:extLst>
          </p:cNvPr>
          <p:cNvSpPr/>
          <p:nvPr/>
        </p:nvSpPr>
        <p:spPr>
          <a:xfrm>
            <a:off x="2025650" y="4014788"/>
            <a:ext cx="22002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1499"/>
                                          </p:stCondLst>
                                        </p:cTn>
                                        <p:tgtEl>
                                          <p:spTgt spid="20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1249"/>
                                          </p:stCondLst>
                                        </p:cTn>
                                        <p:tgtEl>
                                          <p:spTgt spid="2048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randombar(horizontal)">
                                      <p:cBhvr>
                                        <p:cTn id="15" dur="500"/>
                                        <p:tgtEl>
                                          <p:spTgt spid="2048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20483">
                                            <p:txEl>
                                              <p:pRg st="1" end="1"/>
                                            </p:txEl>
                                          </p:spTgt>
                                        </p:tgtEl>
                                        <p:attrNameLst>
                                          <p:attrName>style.visibility</p:attrName>
                                        </p:attrNameLst>
                                      </p:cBhvr>
                                      <p:to>
                                        <p:strVal val="visible"/>
                                      </p:to>
                                    </p:set>
                                    <p:anim calcmode="lin" valueType="num">
                                      <p:cBhvr additive="base">
                                        <p:cTn id="20"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1+#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20483">
                                            <p:txEl>
                                              <p:pRg st="2" end="2"/>
                                            </p:txEl>
                                          </p:spTgt>
                                        </p:tgtEl>
                                        <p:attrNameLst>
                                          <p:attrName>style.visibility</p:attrName>
                                        </p:attrNameLst>
                                      </p:cBhvr>
                                      <p:to>
                                        <p:strVal val="visible"/>
                                      </p:to>
                                    </p:set>
                                    <p:anim calcmode="lin" valueType="num">
                                      <p:cBhvr additive="base">
                                        <p:cTn id="32"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nodeType="clickEffect">
                                  <p:stCondLst>
                                    <p:cond delay="0"/>
                                  </p:stCondLst>
                                  <p:childTnLst>
                                    <p:set>
                                      <p:cBhvr>
                                        <p:cTn id="43" dur="1" fill="hold">
                                          <p:stCondLst>
                                            <p:cond delay="0"/>
                                          </p:stCondLst>
                                        </p:cTn>
                                        <p:tgtEl>
                                          <p:spTgt spid="20483">
                                            <p:txEl>
                                              <p:pRg st="3" end="3"/>
                                            </p:txEl>
                                          </p:spTgt>
                                        </p:tgtEl>
                                        <p:attrNameLst>
                                          <p:attrName>style.visibility</p:attrName>
                                        </p:attrNameLst>
                                      </p:cBhvr>
                                      <p:to>
                                        <p:strVal val="visible"/>
                                      </p:to>
                                    </p:set>
                                    <p:anim calcmode="lin" valueType="num">
                                      <p:cBhvr additive="base">
                                        <p:cTn id="44"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0-#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 grpId="0" animBg="1"/>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a:extLst>
              <a:ext uri="{FF2B5EF4-FFF2-40B4-BE49-F238E27FC236}">
                <a16:creationId xmlns:a16="http://schemas.microsoft.com/office/drawing/2014/main" id="{928BAB4F-75F6-FD44-A145-EA385A9F1F9B}"/>
              </a:ext>
            </a:extLst>
          </p:cNvPr>
          <p:cNvSpPr>
            <a:spLocks noGrp="1" noChangeArrowheads="1"/>
          </p:cNvSpPr>
          <p:nvPr>
            <p:ph type="title"/>
          </p:nvPr>
        </p:nvSpPr>
        <p:spPr/>
        <p:txBody>
          <a:bodyPr/>
          <a:lstStyle/>
          <a:p>
            <a:r>
              <a:rPr lang="pt-PT" altLang="pt-PT" sz="3200">
                <a:solidFill>
                  <a:schemeClr val="bg1"/>
                </a:solidFill>
              </a:rPr>
              <a:t>Na Europa os principais produtores são:</a:t>
            </a:r>
            <a:br>
              <a:rPr lang="pt-PT" altLang="pt-PT" sz="3200">
                <a:solidFill>
                  <a:schemeClr val="bg1"/>
                </a:solidFill>
              </a:rPr>
            </a:br>
            <a:br>
              <a:rPr lang="pt-PT" altLang="pt-PT" sz="3200">
                <a:solidFill>
                  <a:schemeClr val="bg1"/>
                </a:solidFill>
              </a:rPr>
            </a:br>
            <a:r>
              <a:rPr lang="pt-PT" altLang="pt-PT" sz="3200">
                <a:solidFill>
                  <a:schemeClr val="bg1"/>
                </a:solidFill>
              </a:rPr>
              <a:t> </a:t>
            </a:r>
            <a:br>
              <a:rPr lang="pt-PT" altLang="pt-PT" sz="3200">
                <a:solidFill>
                  <a:schemeClr val="bg1"/>
                </a:solidFill>
              </a:rPr>
            </a:br>
            <a:r>
              <a:rPr lang="pt-PT" altLang="pt-PT" sz="3200">
                <a:solidFill>
                  <a:schemeClr val="bg1"/>
                </a:solidFill>
              </a:rPr>
              <a:t> </a:t>
            </a:r>
            <a:br>
              <a:rPr lang="pt-PT" altLang="pt-PT" sz="3200">
                <a:solidFill>
                  <a:schemeClr val="bg1"/>
                </a:solidFill>
              </a:rPr>
            </a:br>
            <a:r>
              <a:rPr lang="pt-PT" altLang="pt-PT" sz="3200">
                <a:solidFill>
                  <a:schemeClr val="bg1"/>
                </a:solidFill>
              </a:rPr>
              <a:t> </a:t>
            </a:r>
            <a:br>
              <a:rPr lang="pt-PT" altLang="pt-PT" sz="3200"/>
            </a:br>
            <a:endParaRPr lang="pt-PT" altLang="pt-PT" sz="3200"/>
          </a:p>
        </p:txBody>
      </p:sp>
      <p:pic>
        <p:nvPicPr>
          <p:cNvPr id="21507" name="Picture 2">
            <a:extLst>
              <a:ext uri="{FF2B5EF4-FFF2-40B4-BE49-F238E27FC236}">
                <a16:creationId xmlns:a16="http://schemas.microsoft.com/office/drawing/2014/main" id="{175675C9-74DE-A242-9576-B664346B6F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8313" y="1455738"/>
            <a:ext cx="6270625" cy="4786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a:extLst>
              <a:ext uri="{FF2B5EF4-FFF2-40B4-BE49-F238E27FC236}">
                <a16:creationId xmlns:a16="http://schemas.microsoft.com/office/drawing/2014/main" id="{CF295D2C-AA4F-3049-9C12-54FA8279B7AA}"/>
              </a:ext>
            </a:extLst>
          </p:cNvPr>
          <p:cNvSpPr txBox="1">
            <a:spLocks noChangeArrowheads="1"/>
          </p:cNvSpPr>
          <p:nvPr/>
        </p:nvSpPr>
        <p:spPr bwMode="auto">
          <a:xfrm>
            <a:off x="600075" y="1330325"/>
            <a:ext cx="367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solidFill>
                  <a:schemeClr val="bg1"/>
                </a:solidFill>
              </a:rPr>
              <a:t> - </a:t>
            </a:r>
            <a:r>
              <a:rPr lang="pt-PT" altLang="pt-PT" sz="2800">
                <a:solidFill>
                  <a:schemeClr val="bg1"/>
                </a:solidFill>
              </a:rPr>
              <a:t>Turquia</a:t>
            </a:r>
            <a:r>
              <a:rPr lang="pt-PT" altLang="pt-PT">
                <a:solidFill>
                  <a:schemeClr val="bg1"/>
                </a:solidFill>
              </a:rPr>
              <a:t>;</a:t>
            </a:r>
            <a:endParaRPr lang="pt-PT" altLang="pt-PT"/>
          </a:p>
        </p:txBody>
      </p:sp>
      <p:sp>
        <p:nvSpPr>
          <p:cNvPr id="5" name="CaixaDeTexto 4">
            <a:extLst>
              <a:ext uri="{FF2B5EF4-FFF2-40B4-BE49-F238E27FC236}">
                <a16:creationId xmlns:a16="http://schemas.microsoft.com/office/drawing/2014/main" id="{CE3056B1-7185-434E-9A51-AA710147162F}"/>
              </a:ext>
            </a:extLst>
          </p:cNvPr>
          <p:cNvSpPr txBox="1">
            <a:spLocks noChangeArrowheads="1"/>
          </p:cNvSpPr>
          <p:nvPr/>
        </p:nvSpPr>
        <p:spPr bwMode="auto">
          <a:xfrm>
            <a:off x="600075" y="1978025"/>
            <a:ext cx="367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800">
                <a:solidFill>
                  <a:schemeClr val="bg1"/>
                </a:solidFill>
              </a:rPr>
              <a:t>- Espanha;</a:t>
            </a:r>
            <a:endParaRPr lang="pt-PT" altLang="pt-PT" sz="2800"/>
          </a:p>
        </p:txBody>
      </p:sp>
      <p:sp>
        <p:nvSpPr>
          <p:cNvPr id="8" name="CaixaDeTexto 7">
            <a:extLst>
              <a:ext uri="{FF2B5EF4-FFF2-40B4-BE49-F238E27FC236}">
                <a16:creationId xmlns:a16="http://schemas.microsoft.com/office/drawing/2014/main" id="{CD591429-A04C-1241-BFDD-967B6BAAF523}"/>
              </a:ext>
            </a:extLst>
          </p:cNvPr>
          <p:cNvSpPr txBox="1">
            <a:spLocks noChangeArrowheads="1"/>
          </p:cNvSpPr>
          <p:nvPr/>
        </p:nvSpPr>
        <p:spPr bwMode="auto">
          <a:xfrm>
            <a:off x="646113" y="2520950"/>
            <a:ext cx="6094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solidFill>
                  <a:schemeClr val="bg1"/>
                </a:solidFill>
              </a:rPr>
              <a:t>- </a:t>
            </a:r>
            <a:r>
              <a:rPr lang="pt-PT" altLang="pt-PT" sz="2800">
                <a:solidFill>
                  <a:schemeClr val="bg1"/>
                </a:solidFill>
              </a:rPr>
              <a:t>Rússia</a:t>
            </a:r>
            <a:r>
              <a:rPr lang="pt-PT" altLang="pt-PT">
                <a:solidFill>
                  <a:schemeClr val="bg1"/>
                </a:solidFill>
              </a:rPr>
              <a:t>;</a:t>
            </a:r>
            <a:endParaRPr lang="pt-PT" altLang="pt-PT"/>
          </a:p>
        </p:txBody>
      </p:sp>
      <p:sp>
        <p:nvSpPr>
          <p:cNvPr id="9" name="CaixaDeTexto 8">
            <a:extLst>
              <a:ext uri="{FF2B5EF4-FFF2-40B4-BE49-F238E27FC236}">
                <a16:creationId xmlns:a16="http://schemas.microsoft.com/office/drawing/2014/main" id="{D845C6A5-9A6E-C340-B087-4A20447E57F6}"/>
              </a:ext>
            </a:extLst>
          </p:cNvPr>
          <p:cNvSpPr txBox="1">
            <a:spLocks noChangeArrowheads="1"/>
          </p:cNvSpPr>
          <p:nvPr/>
        </p:nvSpPr>
        <p:spPr bwMode="auto">
          <a:xfrm>
            <a:off x="600075" y="3167063"/>
            <a:ext cx="6094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800">
                <a:solidFill>
                  <a:schemeClr val="bg1"/>
                </a:solidFill>
              </a:rPr>
              <a:t>- Polónia</a:t>
            </a:r>
            <a:r>
              <a:rPr lang="pt-PT" altLang="pt-PT">
                <a:solidFill>
                  <a:schemeClr val="bg1"/>
                </a:solidFill>
              </a:rPr>
              <a:t>.</a:t>
            </a:r>
            <a:endParaRPr lang="pt-PT" altLang="pt-PT"/>
          </a:p>
        </p:txBody>
      </p:sp>
      <p:sp>
        <p:nvSpPr>
          <p:cNvPr id="4" name="Seta: Para a Esquerda 3">
            <a:extLst>
              <a:ext uri="{FF2B5EF4-FFF2-40B4-BE49-F238E27FC236}">
                <a16:creationId xmlns:a16="http://schemas.microsoft.com/office/drawing/2014/main" id="{76F8BD39-32FC-4342-8536-808006348D08}"/>
              </a:ext>
            </a:extLst>
          </p:cNvPr>
          <p:cNvSpPr/>
          <p:nvPr/>
        </p:nvSpPr>
        <p:spPr>
          <a:xfrm>
            <a:off x="8924925" y="5149850"/>
            <a:ext cx="2033588" cy="7270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7" name="Seta: Para a Direita 6">
            <a:extLst>
              <a:ext uri="{FF2B5EF4-FFF2-40B4-BE49-F238E27FC236}">
                <a16:creationId xmlns:a16="http://schemas.microsoft.com/office/drawing/2014/main" id="{73717005-4A2A-B849-ACAB-C6A5D8374F4C}"/>
              </a:ext>
            </a:extLst>
          </p:cNvPr>
          <p:cNvSpPr/>
          <p:nvPr/>
        </p:nvSpPr>
        <p:spPr>
          <a:xfrm>
            <a:off x="3078163" y="5045075"/>
            <a:ext cx="1814512" cy="712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2" name="Seta: Para a Esquerda 11">
            <a:extLst>
              <a:ext uri="{FF2B5EF4-FFF2-40B4-BE49-F238E27FC236}">
                <a16:creationId xmlns:a16="http://schemas.microsoft.com/office/drawing/2014/main" id="{8E8D2C0D-9BFD-1647-82A2-E6C2FB23004D}"/>
              </a:ext>
            </a:extLst>
          </p:cNvPr>
          <p:cNvSpPr/>
          <p:nvPr/>
        </p:nvSpPr>
        <p:spPr>
          <a:xfrm>
            <a:off x="9132888" y="2855913"/>
            <a:ext cx="2033587" cy="7286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Seta: Para a Direita 12">
            <a:extLst>
              <a:ext uri="{FF2B5EF4-FFF2-40B4-BE49-F238E27FC236}">
                <a16:creationId xmlns:a16="http://schemas.microsoft.com/office/drawing/2014/main" id="{4701228C-4829-3241-AC7D-E87A8B86D687}"/>
              </a:ext>
            </a:extLst>
          </p:cNvPr>
          <p:cNvSpPr/>
          <p:nvPr/>
        </p:nvSpPr>
        <p:spPr>
          <a:xfrm>
            <a:off x="5348288" y="3584575"/>
            <a:ext cx="1814512" cy="712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Effect transition="in" filter="randombar(horizontal)">
                                      <p:cBhvr>
                                        <p:cTn id="13" dur="1500"/>
                                        <p:tgtEl>
                                          <p:spTgt spid="215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0-#ppt_w/2"/>
                                          </p:val>
                                        </p:tav>
                                        <p:tav tm="100000">
                                          <p:val>
                                            <p:strVal val="#ppt_x"/>
                                          </p:val>
                                        </p:tav>
                                      </p:tavLst>
                                    </p:anim>
                                    <p:anim calcmode="lin" valueType="num">
                                      <p:cBhvr additive="base">
                                        <p:cTn id="1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250" fill="hold"/>
                                        <p:tgtEl>
                                          <p:spTgt spid="4"/>
                                        </p:tgtEl>
                                        <p:attrNameLst>
                                          <p:attrName>ppt_x</p:attrName>
                                        </p:attrNameLst>
                                      </p:cBhvr>
                                      <p:tavLst>
                                        <p:tav tm="0">
                                          <p:val>
                                            <p:strVal val="1+#ppt_w/2"/>
                                          </p:val>
                                        </p:tav>
                                        <p:tav tm="100000">
                                          <p:val>
                                            <p:strVal val="#ppt_x"/>
                                          </p:val>
                                        </p:tav>
                                      </p:tavLst>
                                    </p:anim>
                                    <p:anim calcmode="lin" valueType="num">
                                      <p:cBhvr additive="base">
                                        <p:cTn id="25"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250" fill="hold"/>
                                        <p:tgtEl>
                                          <p:spTgt spid="5"/>
                                        </p:tgtEl>
                                        <p:attrNameLst>
                                          <p:attrName>ppt_x</p:attrName>
                                        </p:attrNameLst>
                                      </p:cBhvr>
                                      <p:tavLst>
                                        <p:tav tm="0">
                                          <p:val>
                                            <p:strVal val="0-#ppt_w/2"/>
                                          </p:val>
                                        </p:tav>
                                        <p:tav tm="100000">
                                          <p:val>
                                            <p:strVal val="#ppt_x"/>
                                          </p:val>
                                        </p:tav>
                                      </p:tavLst>
                                    </p:anim>
                                    <p:anim calcmode="lin" valueType="num">
                                      <p:cBhvr additive="base">
                                        <p:cTn id="3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0-#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250" fill="hold"/>
                                        <p:tgtEl>
                                          <p:spTgt spid="8"/>
                                        </p:tgtEl>
                                        <p:attrNameLst>
                                          <p:attrName>ppt_x</p:attrName>
                                        </p:attrNameLst>
                                      </p:cBhvr>
                                      <p:tavLst>
                                        <p:tav tm="0">
                                          <p:val>
                                            <p:strVal val="0-#ppt_w/2"/>
                                          </p:val>
                                        </p:tav>
                                        <p:tav tm="100000">
                                          <p:val>
                                            <p:strVal val="#ppt_x"/>
                                          </p:val>
                                        </p:tav>
                                      </p:tavLst>
                                    </p:anim>
                                    <p:anim calcmode="lin" valueType="num">
                                      <p:cBhvr additive="base">
                                        <p:cTn id="43"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1250" fill="hold"/>
                                        <p:tgtEl>
                                          <p:spTgt spid="12"/>
                                        </p:tgtEl>
                                        <p:attrNameLst>
                                          <p:attrName>ppt_x</p:attrName>
                                        </p:attrNameLst>
                                      </p:cBhvr>
                                      <p:tavLst>
                                        <p:tav tm="0">
                                          <p:val>
                                            <p:strVal val="1+#ppt_w/2"/>
                                          </p:val>
                                        </p:tav>
                                        <p:tav tm="100000">
                                          <p:val>
                                            <p:strVal val="#ppt_x"/>
                                          </p:val>
                                        </p:tav>
                                      </p:tavLst>
                                    </p:anim>
                                    <p:anim calcmode="lin" valueType="num">
                                      <p:cBhvr additive="base">
                                        <p:cTn id="49"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250" fill="hold"/>
                                        <p:tgtEl>
                                          <p:spTgt spid="9"/>
                                        </p:tgtEl>
                                        <p:attrNameLst>
                                          <p:attrName>ppt_x</p:attrName>
                                        </p:attrNameLst>
                                      </p:cBhvr>
                                      <p:tavLst>
                                        <p:tav tm="0">
                                          <p:val>
                                            <p:strVal val="0-#ppt_w/2"/>
                                          </p:val>
                                        </p:tav>
                                        <p:tav tm="100000">
                                          <p:val>
                                            <p:strVal val="#ppt_x"/>
                                          </p:val>
                                        </p:tav>
                                      </p:tavLst>
                                    </p:anim>
                                    <p:anim calcmode="lin" valueType="num">
                                      <p:cBhvr additive="base">
                                        <p:cTn id="55"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1250" fill="hold"/>
                                        <p:tgtEl>
                                          <p:spTgt spid="13"/>
                                        </p:tgtEl>
                                        <p:attrNameLst>
                                          <p:attrName>ppt_x</p:attrName>
                                        </p:attrNameLst>
                                      </p:cBhvr>
                                      <p:tavLst>
                                        <p:tav tm="0">
                                          <p:val>
                                            <p:strVal val="0-#ppt_w/2"/>
                                          </p:val>
                                        </p:tav>
                                        <p:tav tm="100000">
                                          <p:val>
                                            <p:strVal val="#ppt_x"/>
                                          </p:val>
                                        </p:tav>
                                      </p:tavLst>
                                    </p:anim>
                                    <p:anim calcmode="lin" valueType="num">
                                      <p:cBhvr additive="base">
                                        <p:cTn id="61"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 grpId="0"/>
      <p:bldP spid="5" grpId="0"/>
      <p:bldP spid="8" grpId="0"/>
      <p:bldP spid="9" grpId="0"/>
      <p:bldP spid="4" grpId="0" animBg="1"/>
      <p:bldP spid="7"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Posição de Conteúdo 2">
            <a:extLst>
              <a:ext uri="{FF2B5EF4-FFF2-40B4-BE49-F238E27FC236}">
                <a16:creationId xmlns:a16="http://schemas.microsoft.com/office/drawing/2014/main" id="{E1EB0819-0B8C-7841-A5B7-A1A31AAE0203}"/>
              </a:ext>
            </a:extLst>
          </p:cNvPr>
          <p:cNvSpPr>
            <a:spLocks noGrp="1" noChangeArrowheads="1"/>
          </p:cNvSpPr>
          <p:nvPr>
            <p:ph idx="1"/>
          </p:nvPr>
        </p:nvSpPr>
        <p:spPr>
          <a:xfrm>
            <a:off x="1073150" y="193675"/>
            <a:ext cx="8947150" cy="3143250"/>
          </a:xfrm>
        </p:spPr>
        <p:txBody>
          <a:bodyPr/>
          <a:lstStyle/>
          <a:p>
            <a:pPr>
              <a:buFont typeface="Wingdings 3" pitchFamily="18" charset="2"/>
              <a:buChar char=""/>
              <a:defRPr/>
            </a:pPr>
            <a:r>
              <a:rPr lang="pt-PT" altLang="pt-PT" dirty="0">
                <a:solidFill>
                  <a:schemeClr val="bg1"/>
                </a:solidFill>
              </a:rPr>
              <a:t>Graças ao tamanho dos seus frutos e da produtividade da planta, o morango tornou-se o fruto mais cultivado do mundo. Nos últimos anos tem-se assistido a um aumento da produção de morangos, de excelente qualidade. Cada vez mais, os agricultores apostam na plantação deste fruto. A rapidez de crescimento da produção faz com que muitos invistam nesta área.</a:t>
            </a:r>
          </a:p>
          <a:p>
            <a:pPr marL="0" indent="0">
              <a:buFont typeface="Wingdings 3" pitchFamily="18" charset="2"/>
              <a:buNone/>
              <a:defRPr/>
            </a:pPr>
            <a:endParaRPr lang="pt-PT" altLang="pt-PT" dirty="0">
              <a:solidFill>
                <a:schemeClr val="bg1"/>
              </a:solidFill>
            </a:endParaRPr>
          </a:p>
          <a:p>
            <a:pPr>
              <a:buFont typeface="Wingdings 3" pitchFamily="18" charset="2"/>
              <a:buChar char=""/>
              <a:defRPr/>
            </a:pPr>
            <a:r>
              <a:rPr lang="pt-PT" altLang="pt-PT" sz="2400" b="1" u="sng" dirty="0">
                <a:solidFill>
                  <a:schemeClr val="bg1"/>
                </a:solidFill>
              </a:rPr>
              <a:t>Em Portugal</a:t>
            </a:r>
            <a:r>
              <a:rPr lang="pt-PT" altLang="pt-PT" sz="2400" dirty="0">
                <a:solidFill>
                  <a:schemeClr val="bg1"/>
                </a:solidFill>
              </a:rPr>
              <a:t>, a cultura do morango ocupa uma área de 323 hectares, com uma produção anual superior a 10.600 toneladas (INE, 2018). </a:t>
            </a:r>
          </a:p>
          <a:p>
            <a:pPr>
              <a:buFont typeface="Wingdings 3" pitchFamily="18" charset="2"/>
              <a:buChar char=""/>
              <a:defRPr/>
            </a:pPr>
            <a:endParaRPr lang="pt-PT" altLang="pt-PT" dirty="0"/>
          </a:p>
        </p:txBody>
      </p:sp>
      <p:sp>
        <p:nvSpPr>
          <p:cNvPr id="22531" name="CaixaDeTexto 4">
            <a:extLst>
              <a:ext uri="{FF2B5EF4-FFF2-40B4-BE49-F238E27FC236}">
                <a16:creationId xmlns:a16="http://schemas.microsoft.com/office/drawing/2014/main" id="{9C73708B-A7A3-C24F-B808-87376C95323B}"/>
              </a:ext>
            </a:extLst>
          </p:cNvPr>
          <p:cNvSpPr txBox="1">
            <a:spLocks noChangeArrowheads="1"/>
          </p:cNvSpPr>
          <p:nvPr/>
        </p:nvSpPr>
        <p:spPr bwMode="auto">
          <a:xfrm>
            <a:off x="525463" y="4048125"/>
            <a:ext cx="7710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000">
                <a:solidFill>
                  <a:schemeClr val="bg1"/>
                </a:solidFill>
              </a:rPr>
              <a:t>As regiões com maior produção são:</a:t>
            </a:r>
          </a:p>
        </p:txBody>
      </p:sp>
      <p:pic>
        <p:nvPicPr>
          <p:cNvPr id="22532" name="Picture 2" descr="Regiões Portuguesas - Planet Portugal">
            <a:extLst>
              <a:ext uri="{FF2B5EF4-FFF2-40B4-BE49-F238E27FC236}">
                <a16:creationId xmlns:a16="http://schemas.microsoft.com/office/drawing/2014/main" id="{B278B73B-6A04-E343-BC81-8B0613D2D3E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58288" y="3025775"/>
            <a:ext cx="205898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EC48A7CD-D310-FC42-ABF2-0A7847049D4F}"/>
              </a:ext>
            </a:extLst>
          </p:cNvPr>
          <p:cNvSpPr txBox="1">
            <a:spLocks noChangeArrowheads="1"/>
          </p:cNvSpPr>
          <p:nvPr/>
        </p:nvSpPr>
        <p:spPr bwMode="auto">
          <a:xfrm>
            <a:off x="862013" y="4487863"/>
            <a:ext cx="1833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 Algarve;</a:t>
            </a:r>
            <a:endParaRPr lang="pt-PT" altLang="pt-PT" sz="2400"/>
          </a:p>
        </p:txBody>
      </p:sp>
      <p:sp>
        <p:nvSpPr>
          <p:cNvPr id="6" name="CaixaDeTexto 5">
            <a:extLst>
              <a:ext uri="{FF2B5EF4-FFF2-40B4-BE49-F238E27FC236}">
                <a16:creationId xmlns:a16="http://schemas.microsoft.com/office/drawing/2014/main" id="{E3BE2D44-25FE-6B45-82A7-BF05B694BBDD}"/>
              </a:ext>
            </a:extLst>
          </p:cNvPr>
          <p:cNvSpPr txBox="1">
            <a:spLocks noChangeArrowheads="1"/>
          </p:cNvSpPr>
          <p:nvPr/>
        </p:nvSpPr>
        <p:spPr bwMode="auto">
          <a:xfrm>
            <a:off x="862013" y="4960938"/>
            <a:ext cx="2481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 Ribatejo;</a:t>
            </a:r>
            <a:endParaRPr lang="pt-PT" altLang="pt-PT" sz="2400"/>
          </a:p>
        </p:txBody>
      </p:sp>
      <p:sp>
        <p:nvSpPr>
          <p:cNvPr id="7" name="CaixaDeTexto 6">
            <a:extLst>
              <a:ext uri="{FF2B5EF4-FFF2-40B4-BE49-F238E27FC236}">
                <a16:creationId xmlns:a16="http://schemas.microsoft.com/office/drawing/2014/main" id="{DBF4C367-6271-4142-BDCB-150B88817193}"/>
              </a:ext>
            </a:extLst>
          </p:cNvPr>
          <p:cNvSpPr txBox="1">
            <a:spLocks noChangeArrowheads="1"/>
          </p:cNvSpPr>
          <p:nvPr/>
        </p:nvSpPr>
        <p:spPr bwMode="auto">
          <a:xfrm>
            <a:off x="974725" y="5903913"/>
            <a:ext cx="1528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 Oeste;</a:t>
            </a:r>
            <a:endParaRPr lang="pt-PT" altLang="pt-PT" sz="2400"/>
          </a:p>
        </p:txBody>
      </p:sp>
      <p:sp>
        <p:nvSpPr>
          <p:cNvPr id="8" name="CaixaDeTexto 7">
            <a:extLst>
              <a:ext uri="{FF2B5EF4-FFF2-40B4-BE49-F238E27FC236}">
                <a16:creationId xmlns:a16="http://schemas.microsoft.com/office/drawing/2014/main" id="{C6216753-6488-FC41-A1A8-F56D08B288BA}"/>
              </a:ext>
            </a:extLst>
          </p:cNvPr>
          <p:cNvSpPr txBox="1">
            <a:spLocks noChangeArrowheads="1"/>
          </p:cNvSpPr>
          <p:nvPr/>
        </p:nvSpPr>
        <p:spPr bwMode="auto">
          <a:xfrm>
            <a:off x="862013" y="5441950"/>
            <a:ext cx="2481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400">
                <a:solidFill>
                  <a:schemeClr val="bg1"/>
                </a:solidFill>
              </a:rPr>
              <a:t>- Alentejo.</a:t>
            </a:r>
            <a:endParaRPr lang="pt-PT" altLang="pt-PT" sz="2400"/>
          </a:p>
        </p:txBody>
      </p:sp>
      <p:sp>
        <p:nvSpPr>
          <p:cNvPr id="3" name="Seta: Para a Direita 2">
            <a:extLst>
              <a:ext uri="{FF2B5EF4-FFF2-40B4-BE49-F238E27FC236}">
                <a16:creationId xmlns:a16="http://schemas.microsoft.com/office/drawing/2014/main" id="{91F05F03-567C-8843-9E2A-65ADA092A870}"/>
              </a:ext>
            </a:extLst>
          </p:cNvPr>
          <p:cNvSpPr/>
          <p:nvPr/>
        </p:nvSpPr>
        <p:spPr>
          <a:xfrm>
            <a:off x="7778750" y="6134100"/>
            <a:ext cx="1828800" cy="46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0" name="Seta: Para a Direita 9">
            <a:extLst>
              <a:ext uri="{FF2B5EF4-FFF2-40B4-BE49-F238E27FC236}">
                <a16:creationId xmlns:a16="http://schemas.microsoft.com/office/drawing/2014/main" id="{B4C05C20-1A5F-9248-A19F-FAB103E1A255}"/>
              </a:ext>
            </a:extLst>
          </p:cNvPr>
          <p:cNvSpPr/>
          <p:nvPr/>
        </p:nvSpPr>
        <p:spPr>
          <a:xfrm>
            <a:off x="7934325" y="4562475"/>
            <a:ext cx="1828800" cy="46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1" name="Seta: Para a Direita 10">
            <a:extLst>
              <a:ext uri="{FF2B5EF4-FFF2-40B4-BE49-F238E27FC236}">
                <a16:creationId xmlns:a16="http://schemas.microsoft.com/office/drawing/2014/main" id="{ADAC9AE8-F97D-5D45-86F9-7ECB448237EC}"/>
              </a:ext>
            </a:extLst>
          </p:cNvPr>
          <p:cNvSpPr/>
          <p:nvPr/>
        </p:nvSpPr>
        <p:spPr>
          <a:xfrm>
            <a:off x="8235950" y="5548313"/>
            <a:ext cx="1828800" cy="461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2" name="Seta: Para a Direita 11">
            <a:extLst>
              <a:ext uri="{FF2B5EF4-FFF2-40B4-BE49-F238E27FC236}">
                <a16:creationId xmlns:a16="http://schemas.microsoft.com/office/drawing/2014/main" id="{4F552EB4-5512-5A42-BEBA-A6FB10ECA0B6}"/>
              </a:ext>
            </a:extLst>
          </p:cNvPr>
          <p:cNvSpPr/>
          <p:nvPr/>
        </p:nvSpPr>
        <p:spPr>
          <a:xfrm>
            <a:off x="7553325" y="4906963"/>
            <a:ext cx="1828800" cy="461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1250"/>
                                        <p:tgtEl>
                                          <p:spTgt spid="225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0">
                                            <p:txEl>
                                              <p:pRg st="2" end="2"/>
                                            </p:txEl>
                                          </p:spTgt>
                                        </p:tgtEl>
                                        <p:attrNameLst>
                                          <p:attrName>style.visibility</p:attrName>
                                        </p:attrNameLst>
                                      </p:cBhvr>
                                      <p:to>
                                        <p:strVal val="visible"/>
                                      </p:to>
                                    </p:set>
                                    <p:animEffect transition="in" filter="fade">
                                      <p:cBhvr>
                                        <p:cTn id="12" dur="1500"/>
                                        <p:tgtEl>
                                          <p:spTgt spid="225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randombar(horizontal)">
                                      <p:cBhvr>
                                        <p:cTn id="17" dur="1250"/>
                                        <p:tgtEl>
                                          <p:spTgt spid="225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2531"/>
                                        </p:tgtEl>
                                        <p:attrNameLst>
                                          <p:attrName>style.visibility</p:attrName>
                                        </p:attrNameLst>
                                      </p:cBhvr>
                                      <p:to>
                                        <p:strVal val="visible"/>
                                      </p:to>
                                    </p:set>
                                    <p:anim calcmode="lin" valueType="num">
                                      <p:cBhvr>
                                        <p:cTn id="22" dur="1250" fill="hold"/>
                                        <p:tgtEl>
                                          <p:spTgt spid="22531"/>
                                        </p:tgtEl>
                                        <p:attrNameLst>
                                          <p:attrName>ppt_w</p:attrName>
                                        </p:attrNameLst>
                                      </p:cBhvr>
                                      <p:tavLst>
                                        <p:tav tm="0">
                                          <p:val>
                                            <p:fltVal val="0"/>
                                          </p:val>
                                        </p:tav>
                                        <p:tav tm="100000">
                                          <p:val>
                                            <p:strVal val="#ppt_w"/>
                                          </p:val>
                                        </p:tav>
                                      </p:tavLst>
                                    </p:anim>
                                    <p:anim calcmode="lin" valueType="num">
                                      <p:cBhvr>
                                        <p:cTn id="23" dur="1250" fill="hold"/>
                                        <p:tgtEl>
                                          <p:spTgt spid="22531"/>
                                        </p:tgtEl>
                                        <p:attrNameLst>
                                          <p:attrName>ppt_h</p:attrName>
                                        </p:attrNameLst>
                                      </p:cBhvr>
                                      <p:tavLst>
                                        <p:tav tm="0">
                                          <p:val>
                                            <p:fltVal val="0"/>
                                          </p:val>
                                        </p:tav>
                                        <p:tav tm="100000">
                                          <p:val>
                                            <p:strVal val="#ppt_h"/>
                                          </p:val>
                                        </p:tav>
                                      </p:tavLst>
                                    </p:anim>
                                    <p:animEffect transition="in" filter="fade">
                                      <p:cBhvr>
                                        <p:cTn id="24" dur="1250"/>
                                        <p:tgtEl>
                                          <p:spTgt spid="225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000" fill="hold"/>
                                        <p:tgtEl>
                                          <p:spTgt spid="3"/>
                                        </p:tgtEl>
                                        <p:attrNameLst>
                                          <p:attrName>ppt_x</p:attrName>
                                        </p:attrNameLst>
                                      </p:cBhvr>
                                      <p:tavLst>
                                        <p:tav tm="0">
                                          <p:val>
                                            <p:strVal val="0-#ppt_w/2"/>
                                          </p:val>
                                        </p:tav>
                                        <p:tav tm="100000">
                                          <p:val>
                                            <p:strVal val="#ppt_x"/>
                                          </p:val>
                                        </p:tav>
                                      </p:tavLst>
                                    </p:anim>
                                    <p:anim calcmode="lin" valueType="num">
                                      <p:cBhvr additive="base">
                                        <p:cTn id="3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1250" fill="hold"/>
                                        <p:tgtEl>
                                          <p:spTgt spid="6"/>
                                        </p:tgtEl>
                                        <p:attrNameLst>
                                          <p:attrName>ppt_x</p:attrName>
                                        </p:attrNameLst>
                                      </p:cBhvr>
                                      <p:tavLst>
                                        <p:tav tm="0">
                                          <p:val>
                                            <p:strVal val="0-#ppt_w/2"/>
                                          </p:val>
                                        </p:tav>
                                        <p:tav tm="100000">
                                          <p:val>
                                            <p:strVal val="#ppt_x"/>
                                          </p:val>
                                        </p:tav>
                                      </p:tavLst>
                                    </p:anim>
                                    <p:anim calcmode="lin" valueType="num">
                                      <p:cBhvr additive="base">
                                        <p:cTn id="42" dur="1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250" fill="hold"/>
                                        <p:tgtEl>
                                          <p:spTgt spid="10"/>
                                        </p:tgtEl>
                                        <p:attrNameLst>
                                          <p:attrName>ppt_x</p:attrName>
                                        </p:attrNameLst>
                                      </p:cBhvr>
                                      <p:tavLst>
                                        <p:tav tm="0">
                                          <p:val>
                                            <p:strVal val="0-#ppt_w/2"/>
                                          </p:val>
                                        </p:tav>
                                        <p:tav tm="100000">
                                          <p:val>
                                            <p:strVal val="#ppt_x"/>
                                          </p:val>
                                        </p:tav>
                                      </p:tavLst>
                                    </p:anim>
                                    <p:anim calcmode="lin" valueType="num">
                                      <p:cBhvr additive="base">
                                        <p:cTn id="48"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1250" fill="hold"/>
                                        <p:tgtEl>
                                          <p:spTgt spid="8"/>
                                        </p:tgtEl>
                                        <p:attrNameLst>
                                          <p:attrName>ppt_x</p:attrName>
                                        </p:attrNameLst>
                                      </p:cBhvr>
                                      <p:tavLst>
                                        <p:tav tm="0">
                                          <p:val>
                                            <p:strVal val="0-#ppt_w/2"/>
                                          </p:val>
                                        </p:tav>
                                        <p:tav tm="100000">
                                          <p:val>
                                            <p:strVal val="#ppt_x"/>
                                          </p:val>
                                        </p:tav>
                                      </p:tavLst>
                                    </p:anim>
                                    <p:anim calcmode="lin" valueType="num">
                                      <p:cBhvr additive="base">
                                        <p:cTn id="54"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1250" fill="hold"/>
                                        <p:tgtEl>
                                          <p:spTgt spid="11"/>
                                        </p:tgtEl>
                                        <p:attrNameLst>
                                          <p:attrName>ppt_x</p:attrName>
                                        </p:attrNameLst>
                                      </p:cBhvr>
                                      <p:tavLst>
                                        <p:tav tm="0">
                                          <p:val>
                                            <p:strVal val="0-#ppt_w/2"/>
                                          </p:val>
                                        </p:tav>
                                        <p:tav tm="100000">
                                          <p:val>
                                            <p:strVal val="#ppt_x"/>
                                          </p:val>
                                        </p:tav>
                                      </p:tavLst>
                                    </p:anim>
                                    <p:anim calcmode="lin" valueType="num">
                                      <p:cBhvr additive="base">
                                        <p:cTn id="60"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1250" fill="hold"/>
                                        <p:tgtEl>
                                          <p:spTgt spid="7"/>
                                        </p:tgtEl>
                                        <p:attrNameLst>
                                          <p:attrName>ppt_x</p:attrName>
                                        </p:attrNameLst>
                                      </p:cBhvr>
                                      <p:tavLst>
                                        <p:tav tm="0">
                                          <p:val>
                                            <p:strVal val="0-#ppt_w/2"/>
                                          </p:val>
                                        </p:tav>
                                        <p:tav tm="100000">
                                          <p:val>
                                            <p:strVal val="#ppt_x"/>
                                          </p:val>
                                        </p:tav>
                                      </p:tavLst>
                                    </p:anim>
                                    <p:anim calcmode="lin" valueType="num">
                                      <p:cBhvr additive="base">
                                        <p:cTn id="66"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1250" fill="hold"/>
                                        <p:tgtEl>
                                          <p:spTgt spid="12"/>
                                        </p:tgtEl>
                                        <p:attrNameLst>
                                          <p:attrName>ppt_x</p:attrName>
                                        </p:attrNameLst>
                                      </p:cBhvr>
                                      <p:tavLst>
                                        <p:tav tm="0">
                                          <p:val>
                                            <p:strVal val="0-#ppt_w/2"/>
                                          </p:val>
                                        </p:tav>
                                        <p:tav tm="100000">
                                          <p:val>
                                            <p:strVal val="#ppt_x"/>
                                          </p:val>
                                        </p:tav>
                                      </p:tavLst>
                                    </p:anim>
                                    <p:anim calcmode="lin" valueType="num">
                                      <p:cBhvr additive="base">
                                        <p:cTn id="7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 grpId="0"/>
      <p:bldP spid="6" grpId="0"/>
      <p:bldP spid="7" grpId="0"/>
      <p:bldP spid="8" grpId="0"/>
      <p:bldP spid="3"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Posição de Conteúdo 2">
            <a:extLst>
              <a:ext uri="{FF2B5EF4-FFF2-40B4-BE49-F238E27FC236}">
                <a16:creationId xmlns:a16="http://schemas.microsoft.com/office/drawing/2014/main" id="{4E54CE40-BB33-334C-88BE-4B0E9ADDC878}"/>
              </a:ext>
            </a:extLst>
          </p:cNvPr>
          <p:cNvSpPr>
            <a:spLocks noGrp="1" noChangeArrowheads="1"/>
          </p:cNvSpPr>
          <p:nvPr>
            <p:ph idx="1"/>
          </p:nvPr>
        </p:nvSpPr>
        <p:spPr>
          <a:xfrm>
            <a:off x="1087438" y="239713"/>
            <a:ext cx="8947150" cy="4195762"/>
          </a:xfrm>
        </p:spPr>
        <p:txBody>
          <a:bodyPr/>
          <a:lstStyle/>
          <a:p>
            <a:r>
              <a:rPr lang="pt-PT" altLang="pt-PT" sz="2400">
                <a:solidFill>
                  <a:schemeClr val="bg1"/>
                </a:solidFill>
              </a:rPr>
              <a:t>Em Portugal, o morango é produzido praticamente durante todo o ano, ocorrendo o período de maior oferta na primavera, de abril a junho, e o de média oferta de fevereiro a março e julho. A época outonal corresponde ao período de menor oferta. </a:t>
            </a:r>
          </a:p>
          <a:p>
            <a:r>
              <a:rPr lang="pt-PT" altLang="pt-PT" sz="2400">
                <a:solidFill>
                  <a:schemeClr val="bg1"/>
                </a:solidFill>
              </a:rPr>
              <a:t>Os frutos que não possuem qualidade ou calibre para a comercialização em fresco são canalizados para a indústria de transformação.</a:t>
            </a:r>
          </a:p>
          <a:p>
            <a:r>
              <a:rPr lang="pt-PT" altLang="pt-PT" sz="2400">
                <a:solidFill>
                  <a:schemeClr val="bg1"/>
                </a:solidFill>
              </a:rPr>
              <a:t>Apesar das exportações terem vindo a aumentar gradualmente (cerca 4000 toneladas em 2017 para 5000 em 2018) (INE, 2018), são importadas mais de 19.000 toneladas de morangos e exportadas apenas cerca de 5.000 (INE, 2018). A Espanha, Holanda e Reino Unido são alguns países do norte da Europa onde o morango português tem boa aceitação, encabeçando o topo da lista das exportações nacionais (GPP, 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fade">
                                      <p:cBhvr>
                                        <p:cTn id="7" dur="1500"/>
                                        <p:tgtEl>
                                          <p:spTgt spid="23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4">
                                            <p:txEl>
                                              <p:pRg st="1" end="1"/>
                                            </p:txEl>
                                          </p:spTgt>
                                        </p:tgtEl>
                                        <p:attrNameLst>
                                          <p:attrName>style.visibility</p:attrName>
                                        </p:attrNameLst>
                                      </p:cBhvr>
                                      <p:to>
                                        <p:strVal val="visible"/>
                                      </p:to>
                                    </p:set>
                                    <p:animEffect transition="in" filter="fade">
                                      <p:cBhvr>
                                        <p:cTn id="12" dur="1500"/>
                                        <p:tgtEl>
                                          <p:spTgt spid="235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554">
                                            <p:txEl>
                                              <p:pRg st="2" end="2"/>
                                            </p:txEl>
                                          </p:spTgt>
                                        </p:tgtEl>
                                        <p:attrNameLst>
                                          <p:attrName>style.visibility</p:attrName>
                                        </p:attrNameLst>
                                      </p:cBhvr>
                                      <p:to>
                                        <p:strVal val="visible"/>
                                      </p:to>
                                    </p:set>
                                    <p:animEffect transition="in" filter="fade">
                                      <p:cBhvr>
                                        <p:cTn id="17" dur="1500"/>
                                        <p:tgtEl>
                                          <p:spTgt spid="235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D642885B-E9A6-C24E-9FDC-C3D2DEE4D3FA}"/>
              </a:ext>
            </a:extLst>
          </p:cNvPr>
          <p:cNvSpPr>
            <a:spLocks noGrp="1" noChangeArrowheads="1"/>
          </p:cNvSpPr>
          <p:nvPr>
            <p:ph type="title"/>
          </p:nvPr>
        </p:nvSpPr>
        <p:spPr>
          <a:xfrm>
            <a:off x="615950" y="523875"/>
            <a:ext cx="9404350" cy="1400175"/>
          </a:xfrm>
        </p:spPr>
        <p:txBody>
          <a:bodyPr/>
          <a:lstStyle/>
          <a:p>
            <a:pPr algn="ctr" eaLnBrk="1" hangingPunct="1">
              <a:defRPr/>
            </a:pPr>
            <a:r>
              <a:rPr lang="pt-PT" sz="60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Breve </a:t>
            </a:r>
            <a:r>
              <a:rPr lang="pt-PT" sz="14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60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história</a:t>
            </a:r>
            <a:r>
              <a:rPr lang="pt-PT" sz="14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60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do</a:t>
            </a:r>
            <a:r>
              <a:rPr lang="pt-PT" sz="14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6000" b="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morango</a:t>
            </a:r>
            <a:br>
              <a:rPr lang="pt-PT" sz="1800" kern="100" dirty="0">
                <a:latin typeface="Liberation Serif"/>
                <a:ea typeface="NSimSun" panose="02010609030101010101" pitchFamily="49" charset="-122"/>
                <a:cs typeface="Arial" panose="020B0604020202020204" pitchFamily="34" charset="0"/>
              </a:rPr>
            </a:br>
            <a:endParaRPr lang="pt-PT" altLang="pt-PT" sz="4000" dirty="0"/>
          </a:p>
        </p:txBody>
      </p:sp>
      <p:sp>
        <p:nvSpPr>
          <p:cNvPr id="6147" name="Marcador de Posição de Conteúdo 2">
            <a:extLst>
              <a:ext uri="{FF2B5EF4-FFF2-40B4-BE49-F238E27FC236}">
                <a16:creationId xmlns:a16="http://schemas.microsoft.com/office/drawing/2014/main" id="{E244FE4A-1F97-0144-B8E8-1E868EB10C6A}"/>
              </a:ext>
            </a:extLst>
          </p:cNvPr>
          <p:cNvSpPr>
            <a:spLocks noGrp="1" noChangeArrowheads="1"/>
          </p:cNvSpPr>
          <p:nvPr>
            <p:ph idx="1"/>
          </p:nvPr>
        </p:nvSpPr>
        <p:spPr>
          <a:xfrm>
            <a:off x="1058863" y="1763713"/>
            <a:ext cx="10074275" cy="1131887"/>
          </a:xfrm>
        </p:spPr>
        <p:txBody>
          <a:bodyPr/>
          <a:lstStyle/>
          <a:p>
            <a:pPr algn="just" eaLnBrk="1" hangingPunct="1">
              <a:buFont typeface="Wingdings 3" pitchFamily="18" charset="2"/>
              <a:buChar char=""/>
              <a:defRPr/>
            </a:pPr>
            <a:r>
              <a:rPr lang="pt-PT" sz="24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O morango é o fruto de uma planta da família </a:t>
            </a:r>
            <a:r>
              <a:rPr lang="pt-PT" sz="2400" kern="100" dirty="0" err="1">
                <a:solidFill>
                  <a:srgbClr val="000000"/>
                </a:solidFill>
                <a:latin typeface="Trebuchet MS" panose="020B0603020202020204" pitchFamily="34" charset="0"/>
                <a:ea typeface="NSimSun" panose="02010609030101010101" pitchFamily="49" charset="-122"/>
                <a:cs typeface="Arial" panose="020B0604020202020204" pitchFamily="34" charset="0"/>
              </a:rPr>
              <a:t>Rosaceae</a:t>
            </a:r>
            <a:r>
              <a:rPr lang="pt-PT" sz="24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 mesma das rosas, maçãs, peras e cerejas. É uma planta nativa das terras temperadas da Europa, mas que hoje em dia é cultivada com sucesso em grande parte do mundo.</a:t>
            </a:r>
            <a:endParaRPr lang="pt-PT" sz="2400" kern="100" dirty="0">
              <a:latin typeface="Liberation Serif"/>
              <a:ea typeface="NSimSun" panose="02010609030101010101" pitchFamily="49" charset="-122"/>
              <a:cs typeface="Arial" panose="020B0604020202020204" pitchFamily="34" charset="0"/>
            </a:endParaRPr>
          </a:p>
          <a:p>
            <a:pPr eaLnBrk="1" hangingPunct="1">
              <a:buFont typeface="Wingdings 3" pitchFamily="18" charset="2"/>
              <a:buChar char=""/>
              <a:defRPr/>
            </a:pPr>
            <a:endParaRPr lang="pt-PT" altLang="pt-PT" dirty="0"/>
          </a:p>
          <a:p>
            <a:pPr eaLnBrk="1" hangingPunct="1">
              <a:buFont typeface="Wingdings 3" pitchFamily="18" charset="2"/>
              <a:buChar char=""/>
              <a:defRPr/>
            </a:pPr>
            <a:endParaRPr lang="pt-PT" altLang="pt-PT" dirty="0"/>
          </a:p>
        </p:txBody>
      </p:sp>
      <p:pic>
        <p:nvPicPr>
          <p:cNvPr id="6148" name="Picture 4" descr="http://3.bp.blogspot.com/-p3Uh3DO8i-Y/T0mI_4YCj5I/AAAAAAAAAB4/weAvbegxSCs/s320/2.zonas_climaticas.gif">
            <a:extLst>
              <a:ext uri="{FF2B5EF4-FFF2-40B4-BE49-F238E27FC236}">
                <a16:creationId xmlns:a16="http://schemas.microsoft.com/office/drawing/2014/main" id="{647ADAD8-8FCD-F34E-97CB-8459A49C953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048125" y="3163888"/>
            <a:ext cx="48688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ta: Para a Direita 1">
            <a:extLst>
              <a:ext uri="{FF2B5EF4-FFF2-40B4-BE49-F238E27FC236}">
                <a16:creationId xmlns:a16="http://schemas.microsoft.com/office/drawing/2014/main" id="{47004CD0-4B45-7A47-8F5F-A6CE6271243C}"/>
              </a:ext>
            </a:extLst>
          </p:cNvPr>
          <p:cNvSpPr/>
          <p:nvPr/>
        </p:nvSpPr>
        <p:spPr>
          <a:xfrm>
            <a:off x="4340225" y="4006850"/>
            <a:ext cx="977900" cy="485775"/>
          </a:xfrm>
          <a:prstGeom prst="rightArrow">
            <a:avLst>
              <a:gd name="adj1" fmla="val 625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 calcmode="lin" valueType="num">
                                      <p:cBhvr additive="base">
                                        <p:cTn id="12" dur="325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13" dur="325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ppt_x"/>
                                          </p:val>
                                        </p:tav>
                                        <p:tav tm="100000">
                                          <p:val>
                                            <p:strVal val="#ppt_x"/>
                                          </p:val>
                                        </p:tav>
                                      </p:tavLst>
                                    </p:anim>
                                    <p:anim calcmode="lin" valueType="num">
                                      <p:cBhvr additive="base">
                                        <p:cTn id="19"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750" fill="hold"/>
                                        <p:tgtEl>
                                          <p:spTgt spid="2"/>
                                        </p:tgtEl>
                                        <p:attrNameLst>
                                          <p:attrName>ppt_x</p:attrName>
                                        </p:attrNameLst>
                                      </p:cBhvr>
                                      <p:tavLst>
                                        <p:tav tm="0">
                                          <p:val>
                                            <p:strVal val="0-#ppt_w/2"/>
                                          </p:val>
                                        </p:tav>
                                        <p:tav tm="100000">
                                          <p:val>
                                            <p:strVal val="#ppt_x"/>
                                          </p:val>
                                        </p:tav>
                                      </p:tavLst>
                                    </p:anim>
                                    <p:anim calcmode="lin" valueType="num">
                                      <p:cBhvr additive="base">
                                        <p:cTn id="25" dur="2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a:extLst>
              <a:ext uri="{FF2B5EF4-FFF2-40B4-BE49-F238E27FC236}">
                <a16:creationId xmlns:a16="http://schemas.microsoft.com/office/drawing/2014/main" id="{616E71CF-A0D0-294D-AA2B-E9F9FDB6A9DB}"/>
              </a:ext>
            </a:extLst>
          </p:cNvPr>
          <p:cNvSpPr>
            <a:spLocks noGrp="1" noChangeArrowheads="1"/>
          </p:cNvSpPr>
          <p:nvPr>
            <p:ph type="title"/>
          </p:nvPr>
        </p:nvSpPr>
        <p:spPr>
          <a:xfrm>
            <a:off x="646113" y="452438"/>
            <a:ext cx="5330825" cy="912812"/>
          </a:xfrm>
        </p:spPr>
        <p:txBody>
          <a:bodyPr/>
          <a:lstStyle/>
          <a:p>
            <a:r>
              <a:rPr lang="pt-PT" altLang="pt-PT" i="1">
                <a:solidFill>
                  <a:schemeClr val="bg1"/>
                </a:solidFill>
              </a:rPr>
              <a:t>Produção mundial</a:t>
            </a:r>
            <a:br>
              <a:rPr lang="pt-PT" altLang="pt-PT" b="1" i="1"/>
            </a:br>
            <a:endParaRPr lang="pt-PT" altLang="pt-PT"/>
          </a:p>
        </p:txBody>
      </p:sp>
      <p:graphicFrame>
        <p:nvGraphicFramePr>
          <p:cNvPr id="5" name="Objeto 4">
            <a:extLst>
              <a:ext uri="{FF2B5EF4-FFF2-40B4-BE49-F238E27FC236}">
                <a16:creationId xmlns:a16="http://schemas.microsoft.com/office/drawing/2014/main" id="{83B90D9C-0750-F941-B610-D40F0EE746C2}"/>
              </a:ext>
            </a:extLst>
          </p:cNvPr>
          <p:cNvGraphicFramePr>
            <a:graphicFrameLocks noChangeAspect="1"/>
          </p:cNvGraphicFramePr>
          <p:nvPr/>
        </p:nvGraphicFramePr>
        <p:xfrm>
          <a:off x="1609725" y="1214438"/>
          <a:ext cx="7591425" cy="5827712"/>
        </p:xfrm>
        <a:graphic>
          <a:graphicData uri="http://schemas.openxmlformats.org/presentationml/2006/ole">
            <mc:AlternateContent xmlns:mc="http://schemas.openxmlformats.org/markup-compatibility/2006">
              <mc:Choice xmlns:v="urn:schemas-microsoft-com:vml" Requires="v">
                <p:oleObj spid="_x0000_s24583" name="Document" r:id="rId3" imgW="6108700" imgH="4711700" progId="Word.Document.12">
                  <p:embed/>
                </p:oleObj>
              </mc:Choice>
              <mc:Fallback>
                <p:oleObj name="Document" r:id="rId3" imgW="6108700" imgH="4711700" progId="Word.Document.12">
                  <p:embed/>
                  <p:pic>
                    <p:nvPicPr>
                      <p:cNvPr id="0" name="Obje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1214438"/>
                        <a:ext cx="759142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to 6">
            <a:extLst>
              <a:ext uri="{FF2B5EF4-FFF2-40B4-BE49-F238E27FC236}">
                <a16:creationId xmlns:a16="http://schemas.microsoft.com/office/drawing/2014/main" id="{E9C8B49B-19F3-6B46-A590-E2C7D26FF1CB}"/>
              </a:ext>
            </a:extLst>
          </p:cNvPr>
          <p:cNvGraphicFramePr>
            <a:graphicFrameLocks noChangeAspect="1"/>
          </p:cNvGraphicFramePr>
          <p:nvPr/>
        </p:nvGraphicFramePr>
        <p:xfrm>
          <a:off x="6296025" y="1263650"/>
          <a:ext cx="7697788" cy="5778500"/>
        </p:xfrm>
        <a:graphic>
          <a:graphicData uri="http://schemas.openxmlformats.org/presentationml/2006/ole">
            <mc:AlternateContent xmlns:mc="http://schemas.openxmlformats.org/markup-compatibility/2006">
              <mc:Choice xmlns:v="urn:schemas-microsoft-com:vml" Requires="v">
                <p:oleObj spid="_x0000_s24584" name="Document" r:id="rId5" imgW="6108700" imgH="4584700" progId="Word.Document.12">
                  <p:embed/>
                </p:oleObj>
              </mc:Choice>
              <mc:Fallback>
                <p:oleObj name="Document" r:id="rId5" imgW="6108700" imgH="4584700" progId="Word.Document.12">
                  <p:embed/>
                  <p:pic>
                    <p:nvPicPr>
                      <p:cNvPr id="0" name="Obje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025" y="1263650"/>
                        <a:ext cx="769778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4578"/>
                                        </p:tgtEl>
                                        <p:attrNameLst>
                                          <p:attrName>ppt_x</p:attrName>
                                          <p:attrName>ppt_y</p:attrName>
                                        </p:attrNameLst>
                                      </p:cBhvr>
                                    </p:animMotion>
                                    <p:animRot by="1500000">
                                      <p:cBhvr>
                                        <p:cTn id="7" dur="125" fill="hold">
                                          <p:stCondLst>
                                            <p:cond delay="0"/>
                                          </p:stCondLst>
                                        </p:cTn>
                                        <p:tgtEl>
                                          <p:spTgt spid="24578"/>
                                        </p:tgtEl>
                                        <p:attrNameLst>
                                          <p:attrName>r</p:attrName>
                                        </p:attrNameLst>
                                      </p:cBhvr>
                                    </p:animRot>
                                    <p:animRot by="-1500000">
                                      <p:cBhvr>
                                        <p:cTn id="8" dur="125" fill="hold">
                                          <p:stCondLst>
                                            <p:cond delay="125"/>
                                          </p:stCondLst>
                                        </p:cTn>
                                        <p:tgtEl>
                                          <p:spTgt spid="24578"/>
                                        </p:tgtEl>
                                        <p:attrNameLst>
                                          <p:attrName>r</p:attrName>
                                        </p:attrNameLst>
                                      </p:cBhvr>
                                    </p:animRot>
                                    <p:animRot by="-1500000">
                                      <p:cBhvr>
                                        <p:cTn id="9" dur="125" fill="hold">
                                          <p:stCondLst>
                                            <p:cond delay="250"/>
                                          </p:stCondLst>
                                        </p:cTn>
                                        <p:tgtEl>
                                          <p:spTgt spid="24578"/>
                                        </p:tgtEl>
                                        <p:attrNameLst>
                                          <p:attrName>r</p:attrName>
                                        </p:attrNameLst>
                                      </p:cBhvr>
                                    </p:animRot>
                                    <p:animRot by="1500000">
                                      <p:cBhvr>
                                        <p:cTn id="10" dur="125" fill="hold">
                                          <p:stCondLst>
                                            <p:cond delay="375"/>
                                          </p:stCondLst>
                                        </p:cTn>
                                        <p:tgtEl>
                                          <p:spTgt spid="24578"/>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124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1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F9705-1323-4444-8CE4-7B488FDB6C09}"/>
              </a:ext>
            </a:extLst>
          </p:cNvPr>
          <p:cNvSpPr>
            <a:spLocks noGrp="1" noChangeArrowheads="1"/>
          </p:cNvSpPr>
          <p:nvPr>
            <p:ph type="title"/>
          </p:nvPr>
        </p:nvSpPr>
        <p:spPr>
          <a:xfrm>
            <a:off x="646113" y="41275"/>
            <a:ext cx="9404350" cy="1400175"/>
          </a:xfrm>
        </p:spPr>
        <p:txBody>
          <a:bodyPr/>
          <a:lstStyle/>
          <a:p>
            <a:pPr algn="just"/>
            <a:r>
              <a:rPr lang="pt-PT" altLang="pt-PT" sz="4800">
                <a:solidFill>
                  <a:schemeClr val="bg1"/>
                </a:solidFill>
              </a:rPr>
              <a:t>A nossa entrevista a uma produtora local de morangos</a:t>
            </a:r>
          </a:p>
        </p:txBody>
      </p:sp>
      <p:pic>
        <p:nvPicPr>
          <p:cNvPr id="5" name="Vídeo - Morangos.mp4">
            <a:hlinkClick r:id="" action="ppaction://media"/>
            <a:extLst>
              <a:ext uri="{FF2B5EF4-FFF2-40B4-BE49-F238E27FC236}">
                <a16:creationId xmlns:a16="http://schemas.microsoft.com/office/drawing/2014/main" id="{DA359D1C-FC37-D54A-903C-F2A2BD581F8D}"/>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855788" y="1728788"/>
            <a:ext cx="697071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554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a:extLst>
              <a:ext uri="{FF2B5EF4-FFF2-40B4-BE49-F238E27FC236}">
                <a16:creationId xmlns:a16="http://schemas.microsoft.com/office/drawing/2014/main" id="{D96B5F44-9744-9C4F-87FD-9C35C8EDB4F6}"/>
              </a:ext>
            </a:extLst>
          </p:cNvPr>
          <p:cNvSpPr>
            <a:spLocks noGrp="1" noChangeArrowheads="1"/>
          </p:cNvSpPr>
          <p:nvPr>
            <p:ph type="title"/>
          </p:nvPr>
        </p:nvSpPr>
        <p:spPr>
          <a:xfrm>
            <a:off x="527050" y="452438"/>
            <a:ext cx="9404350" cy="1400175"/>
          </a:xfrm>
        </p:spPr>
        <p:txBody>
          <a:bodyPr/>
          <a:lstStyle/>
          <a:p>
            <a:r>
              <a:rPr lang="pt-PT" altLang="pt-PT" b="1">
                <a:solidFill>
                  <a:schemeClr val="bg1"/>
                </a:solidFill>
              </a:rPr>
              <a:t>Algumas receitas com morangos</a:t>
            </a:r>
          </a:p>
        </p:txBody>
      </p:sp>
      <p:sp>
        <p:nvSpPr>
          <p:cNvPr id="26627" name="Marcador de Posição de Conteúdo 2">
            <a:extLst>
              <a:ext uri="{FF2B5EF4-FFF2-40B4-BE49-F238E27FC236}">
                <a16:creationId xmlns:a16="http://schemas.microsoft.com/office/drawing/2014/main" id="{72F312E8-1128-784F-89CD-D7A86691A459}"/>
              </a:ext>
            </a:extLst>
          </p:cNvPr>
          <p:cNvSpPr>
            <a:spLocks noGrp="1" noChangeArrowheads="1"/>
          </p:cNvSpPr>
          <p:nvPr>
            <p:ph idx="1"/>
          </p:nvPr>
        </p:nvSpPr>
        <p:spPr>
          <a:xfrm>
            <a:off x="485775" y="1625600"/>
            <a:ext cx="6426200" cy="411163"/>
          </a:xfrm>
        </p:spPr>
        <p:txBody>
          <a:bodyPr/>
          <a:lstStyle/>
          <a:p>
            <a:pPr marL="0" indent="0" algn="just">
              <a:buFont typeface="Wingdings 3" pitchFamily="2" charset="2"/>
              <a:buNone/>
            </a:pPr>
            <a:r>
              <a:rPr lang="pt-PT" altLang="pt-PT" sz="2400" b="1">
                <a:solidFill>
                  <a:schemeClr val="bg1"/>
                </a:solidFill>
              </a:rPr>
              <a:t>MORANGOS   COM   IOGURTE   E  CANELA</a:t>
            </a:r>
          </a:p>
          <a:p>
            <a:pPr marL="0" indent="0" algn="just">
              <a:buFont typeface="Wingdings 3" pitchFamily="2" charset="2"/>
              <a:buNone/>
            </a:pPr>
            <a:endParaRPr lang="pt-PT" altLang="pt-PT"/>
          </a:p>
          <a:p>
            <a:pPr marL="0" indent="0" algn="just">
              <a:buFont typeface="Wingdings 3" pitchFamily="2" charset="2"/>
              <a:buNone/>
            </a:pPr>
            <a:endParaRPr lang="pt-PT" altLang="pt-PT"/>
          </a:p>
          <a:p>
            <a:pPr marL="0" indent="0" algn="just">
              <a:buFont typeface="Wingdings 3" pitchFamily="2" charset="2"/>
              <a:buNone/>
            </a:pPr>
            <a:r>
              <a:rPr lang="pt-PT" altLang="pt-PT"/>
              <a:t> </a:t>
            </a:r>
          </a:p>
        </p:txBody>
      </p:sp>
      <p:sp>
        <p:nvSpPr>
          <p:cNvPr id="26628" name="CaixaDeTexto 2">
            <a:extLst>
              <a:ext uri="{FF2B5EF4-FFF2-40B4-BE49-F238E27FC236}">
                <a16:creationId xmlns:a16="http://schemas.microsoft.com/office/drawing/2014/main" id="{4DE9A0BF-0211-5445-8E0B-01D64DBF51B3}"/>
              </a:ext>
            </a:extLst>
          </p:cNvPr>
          <p:cNvSpPr txBox="1">
            <a:spLocks noChangeArrowheads="1"/>
          </p:cNvSpPr>
          <p:nvPr/>
        </p:nvSpPr>
        <p:spPr bwMode="auto">
          <a:xfrm>
            <a:off x="4867275" y="2724150"/>
            <a:ext cx="66992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r>
              <a:rPr lang="pt-PT" altLang="pt-PT" sz="2000" b="1">
                <a:solidFill>
                  <a:schemeClr val="bg1"/>
                </a:solidFill>
              </a:rPr>
              <a:t>PREPARAÇÃO</a:t>
            </a:r>
          </a:p>
          <a:p>
            <a:pPr algn="just"/>
            <a:endParaRPr lang="pt-PT" altLang="pt-PT" sz="2000">
              <a:solidFill>
                <a:schemeClr val="bg1"/>
              </a:solidFill>
            </a:endParaRPr>
          </a:p>
          <a:p>
            <a:pPr algn="just"/>
            <a:r>
              <a:rPr lang="pt-PT" altLang="pt-PT" sz="2000">
                <a:solidFill>
                  <a:schemeClr val="bg1"/>
                </a:solidFill>
              </a:rPr>
              <a:t>Lava  os morangos, retira-lhes pé e corta-os em  pedaços pequenos.</a:t>
            </a:r>
          </a:p>
          <a:p>
            <a:pPr algn="just"/>
            <a:endParaRPr lang="pt-PT" altLang="pt-PT" sz="2000">
              <a:solidFill>
                <a:schemeClr val="bg1"/>
              </a:solidFill>
            </a:endParaRPr>
          </a:p>
          <a:p>
            <a:pPr algn="just"/>
            <a:r>
              <a:rPr lang="pt-PT" altLang="pt-PT" sz="2000">
                <a:solidFill>
                  <a:schemeClr val="bg1"/>
                </a:solidFill>
              </a:rPr>
              <a:t>Junta os pedaços ao iogurte, polvilha com  canela e serve.</a:t>
            </a:r>
          </a:p>
          <a:p>
            <a:pPr algn="just"/>
            <a:endParaRPr lang="pt-PT" altLang="pt-PT" sz="2000">
              <a:solidFill>
                <a:schemeClr val="bg1"/>
              </a:solidFill>
            </a:endParaRPr>
          </a:p>
          <a:p>
            <a:pPr algn="just"/>
            <a:r>
              <a:rPr lang="pt-PT" altLang="pt-PT" sz="2000">
                <a:solidFill>
                  <a:schemeClr val="bg1"/>
                </a:solidFill>
              </a:rPr>
              <a:t>Acompanha com uma tosta  de centeio e queijo fresco magro.</a:t>
            </a:r>
          </a:p>
          <a:p>
            <a:pPr algn="just"/>
            <a:endParaRPr lang="pt-PT" altLang="pt-PT"/>
          </a:p>
          <a:p>
            <a:pPr algn="just"/>
            <a:endParaRPr lang="pt-PT" altLang="pt-PT"/>
          </a:p>
        </p:txBody>
      </p:sp>
      <p:sp>
        <p:nvSpPr>
          <p:cNvPr id="2" name="CaixaDeTexto 1">
            <a:extLst>
              <a:ext uri="{FF2B5EF4-FFF2-40B4-BE49-F238E27FC236}">
                <a16:creationId xmlns:a16="http://schemas.microsoft.com/office/drawing/2014/main" id="{9C676900-562B-6D4A-A566-E59FF4A3A3BB}"/>
              </a:ext>
            </a:extLst>
          </p:cNvPr>
          <p:cNvSpPr txBox="1">
            <a:spLocks noChangeArrowheads="1"/>
          </p:cNvSpPr>
          <p:nvPr/>
        </p:nvSpPr>
        <p:spPr bwMode="auto">
          <a:xfrm>
            <a:off x="485775" y="2632075"/>
            <a:ext cx="43561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buFont typeface="Wingdings 3" pitchFamily="2" charset="2"/>
              <a:buNone/>
            </a:pPr>
            <a:r>
              <a:rPr lang="pt-PT" altLang="pt-PT" sz="2000" b="1">
                <a:solidFill>
                  <a:schemeClr val="bg1"/>
                </a:solidFill>
              </a:rPr>
              <a:t>INGREDIENTES  </a:t>
            </a:r>
            <a:r>
              <a:rPr lang="pt-PT" altLang="pt-PT"/>
              <a:t>            </a:t>
            </a:r>
          </a:p>
          <a:p>
            <a:pPr algn="just">
              <a:buFont typeface="Wingdings 3" pitchFamily="2" charset="2"/>
              <a:buNone/>
            </a:pPr>
            <a:endParaRPr lang="pt-PT" altLang="pt-PT"/>
          </a:p>
          <a:p>
            <a:pPr algn="just">
              <a:buFont typeface="Wingdings 3" pitchFamily="2" charset="2"/>
              <a:buNone/>
            </a:pPr>
            <a:r>
              <a:rPr lang="pt-PT" altLang="pt-PT">
                <a:solidFill>
                  <a:schemeClr val="bg1"/>
                </a:solidFill>
              </a:rPr>
              <a:t>- 50g de morango    </a:t>
            </a:r>
          </a:p>
          <a:p>
            <a:pPr algn="just">
              <a:buFont typeface="Wingdings 3" pitchFamily="2" charset="2"/>
              <a:buNone/>
            </a:pPr>
            <a:r>
              <a:rPr lang="pt-PT" altLang="pt-PT">
                <a:solidFill>
                  <a:schemeClr val="bg1"/>
                </a:solidFill>
              </a:rPr>
              <a:t> </a:t>
            </a:r>
          </a:p>
          <a:p>
            <a:pPr algn="just">
              <a:buFont typeface="Wingdings 3" pitchFamily="2" charset="2"/>
              <a:buNone/>
            </a:pPr>
            <a:r>
              <a:rPr lang="pt-PT" altLang="pt-PT">
                <a:solidFill>
                  <a:schemeClr val="bg1"/>
                </a:solidFill>
              </a:rPr>
              <a:t>- 1/2 colher (café) de canela</a:t>
            </a:r>
          </a:p>
          <a:p>
            <a:pPr algn="just">
              <a:buFont typeface="Wingdings 3" pitchFamily="2" charset="2"/>
              <a:buNone/>
            </a:pPr>
            <a:endParaRPr lang="pt-PT" altLang="pt-PT">
              <a:solidFill>
                <a:schemeClr val="bg1"/>
              </a:solidFill>
            </a:endParaRPr>
          </a:p>
          <a:p>
            <a:pPr algn="just">
              <a:buFont typeface="Wingdings 3" pitchFamily="2" charset="2"/>
              <a:buNone/>
            </a:pPr>
            <a:r>
              <a:rPr lang="pt-PT" altLang="pt-PT">
                <a:solidFill>
                  <a:schemeClr val="bg1"/>
                </a:solidFill>
              </a:rPr>
              <a:t>- 1 tosta de centeio</a:t>
            </a:r>
          </a:p>
          <a:p>
            <a:pPr algn="just">
              <a:buFont typeface="Wingdings 3" pitchFamily="2" charset="2"/>
              <a:buNone/>
            </a:pPr>
            <a:endParaRPr lang="pt-PT" altLang="pt-PT">
              <a:solidFill>
                <a:schemeClr val="bg1"/>
              </a:solidFill>
            </a:endParaRPr>
          </a:p>
          <a:p>
            <a:pPr algn="just">
              <a:buFont typeface="Wingdings 3" pitchFamily="2" charset="2"/>
              <a:buNone/>
            </a:pPr>
            <a:r>
              <a:rPr lang="pt-PT" altLang="pt-PT">
                <a:solidFill>
                  <a:schemeClr val="bg1"/>
                </a:solidFill>
              </a:rPr>
              <a:t>- 40 g de queijo fresco.</a:t>
            </a:r>
          </a:p>
          <a:p>
            <a:endParaRPr lang="pt-PT" altLang="pt-PT"/>
          </a:p>
        </p:txBody>
      </p:sp>
      <p:pic>
        <p:nvPicPr>
          <p:cNvPr id="3" name="Imagem 2">
            <a:extLst>
              <a:ext uri="{FF2B5EF4-FFF2-40B4-BE49-F238E27FC236}">
                <a16:creationId xmlns:a16="http://schemas.microsoft.com/office/drawing/2014/main" id="{DADCB986-0EE5-0149-957F-DFDD2C5E2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1152525"/>
            <a:ext cx="22479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3.75E-6 4.44444E-6 L 3.75E-6 -0.07223 " pathEditMode="relative" rAng="0" ptsTypes="AA">
                                      <p:cBhvr>
                                        <p:cTn id="6" dur="250" accel="50000" decel="50000" autoRev="1" fill="hold">
                                          <p:stCondLst>
                                            <p:cond delay="0"/>
                                          </p:stCondLst>
                                        </p:cTn>
                                        <p:tgtEl>
                                          <p:spTgt spid="26626"/>
                                        </p:tgtEl>
                                        <p:attrNameLst>
                                          <p:attrName>ppt_x</p:attrName>
                                          <p:attrName>ppt_y</p:attrName>
                                        </p:attrNameLst>
                                      </p:cBhvr>
                                      <p:rCtr x="0" y="-3611"/>
                                    </p:animMotion>
                                    <p:animRot by="1500000">
                                      <p:cBhvr>
                                        <p:cTn id="7" dur="125" fill="hold">
                                          <p:stCondLst>
                                            <p:cond delay="0"/>
                                          </p:stCondLst>
                                        </p:cTn>
                                        <p:tgtEl>
                                          <p:spTgt spid="26626"/>
                                        </p:tgtEl>
                                        <p:attrNameLst>
                                          <p:attrName>r</p:attrName>
                                        </p:attrNameLst>
                                      </p:cBhvr>
                                    </p:animRot>
                                    <p:animRot by="-1500000">
                                      <p:cBhvr>
                                        <p:cTn id="8" dur="125" fill="hold">
                                          <p:stCondLst>
                                            <p:cond delay="125"/>
                                          </p:stCondLst>
                                        </p:cTn>
                                        <p:tgtEl>
                                          <p:spTgt spid="26626"/>
                                        </p:tgtEl>
                                        <p:attrNameLst>
                                          <p:attrName>r</p:attrName>
                                        </p:attrNameLst>
                                      </p:cBhvr>
                                    </p:animRot>
                                    <p:animRot by="-1500000">
                                      <p:cBhvr>
                                        <p:cTn id="9" dur="125" fill="hold">
                                          <p:stCondLst>
                                            <p:cond delay="250"/>
                                          </p:stCondLst>
                                        </p:cTn>
                                        <p:tgtEl>
                                          <p:spTgt spid="26626"/>
                                        </p:tgtEl>
                                        <p:attrNameLst>
                                          <p:attrName>r</p:attrName>
                                        </p:attrNameLst>
                                      </p:cBhvr>
                                    </p:animRot>
                                    <p:animRot by="1500000">
                                      <p:cBhvr>
                                        <p:cTn id="10" dur="125" fill="hold">
                                          <p:stCondLst>
                                            <p:cond delay="375"/>
                                          </p:stCondLst>
                                        </p:cTn>
                                        <p:tgtEl>
                                          <p:spTgt spid="26626"/>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250" fill="hold"/>
                                        <p:tgtEl>
                                          <p:spTgt spid="3"/>
                                        </p:tgtEl>
                                        <p:attrNameLst>
                                          <p:attrName>ppt_w</p:attrName>
                                        </p:attrNameLst>
                                      </p:cBhvr>
                                      <p:tavLst>
                                        <p:tav tm="0">
                                          <p:val>
                                            <p:fltVal val="0"/>
                                          </p:val>
                                        </p:tav>
                                        <p:tav tm="100000">
                                          <p:val>
                                            <p:strVal val="#ppt_w"/>
                                          </p:val>
                                        </p:tav>
                                      </p:tavLst>
                                    </p:anim>
                                    <p:anim calcmode="lin" valueType="num">
                                      <p:cBhvr>
                                        <p:cTn id="16" dur="2250" fill="hold"/>
                                        <p:tgtEl>
                                          <p:spTgt spid="3"/>
                                        </p:tgtEl>
                                        <p:attrNameLst>
                                          <p:attrName>ppt_h</p:attrName>
                                        </p:attrNameLst>
                                      </p:cBhvr>
                                      <p:tavLst>
                                        <p:tav tm="0">
                                          <p:val>
                                            <p:fltVal val="0"/>
                                          </p:val>
                                        </p:tav>
                                        <p:tav tm="100000">
                                          <p:val>
                                            <p:strVal val="#ppt_h"/>
                                          </p:val>
                                        </p:tav>
                                      </p:tavLst>
                                    </p:anim>
                                    <p:anim calcmode="lin" valueType="num">
                                      <p:cBhvr>
                                        <p:cTn id="17" dur="2250" fill="hold"/>
                                        <p:tgtEl>
                                          <p:spTgt spid="3"/>
                                        </p:tgtEl>
                                        <p:attrNameLst>
                                          <p:attrName>style.rotation</p:attrName>
                                        </p:attrNameLst>
                                      </p:cBhvr>
                                      <p:tavLst>
                                        <p:tav tm="0">
                                          <p:val>
                                            <p:fltVal val="90"/>
                                          </p:val>
                                        </p:tav>
                                        <p:tav tm="100000">
                                          <p:val>
                                            <p:fltVal val="0"/>
                                          </p:val>
                                        </p:tav>
                                      </p:tavLst>
                                    </p:anim>
                                    <p:animEffect transition="in" filter="fade">
                                      <p:cBhvr>
                                        <p:cTn id="18" dur="225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627">
                                            <p:txEl>
                                              <p:pRg st="0" end="0"/>
                                            </p:txEl>
                                          </p:spTgt>
                                        </p:tgtEl>
                                        <p:attrNameLst>
                                          <p:attrName>style.visibility</p:attrName>
                                        </p:attrNameLst>
                                      </p:cBhvr>
                                      <p:to>
                                        <p:strVal val="visible"/>
                                      </p:to>
                                    </p:set>
                                    <p:animEffect transition="in" filter="randombar(horizontal)">
                                      <p:cBhvr>
                                        <p:cTn id="23" dur="500"/>
                                        <p:tgtEl>
                                          <p:spTgt spid="2662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8" dur="500"/>
                                        <p:tgtEl>
                                          <p:spTgt spid="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additive="base">
                                        <p:cTn id="3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 calcmode="lin" valueType="num">
                                      <p:cBhvr additive="base">
                                        <p:cTn id="51"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26628">
                                            <p:txEl>
                                              <p:pRg st="0" end="0"/>
                                            </p:txEl>
                                          </p:spTgt>
                                        </p:tgtEl>
                                        <p:attrNameLst>
                                          <p:attrName>style.visibility</p:attrName>
                                        </p:attrNameLst>
                                      </p:cBhvr>
                                      <p:to>
                                        <p:strVal val="visible"/>
                                      </p:to>
                                    </p:set>
                                    <p:animEffect transition="in" filter="randombar(horizontal)">
                                      <p:cBhvr>
                                        <p:cTn id="57" dur="500"/>
                                        <p:tgtEl>
                                          <p:spTgt spid="2662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26628">
                                            <p:txEl>
                                              <p:pRg st="2" end="2"/>
                                            </p:txEl>
                                          </p:spTgt>
                                        </p:tgtEl>
                                        <p:attrNameLst>
                                          <p:attrName>style.visibility</p:attrName>
                                        </p:attrNameLst>
                                      </p:cBhvr>
                                      <p:to>
                                        <p:strVal val="visible"/>
                                      </p:to>
                                    </p:set>
                                    <p:anim calcmode="lin" valueType="num">
                                      <p:cBhvr additive="base">
                                        <p:cTn id="62" dur="125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63" dur="125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26628">
                                            <p:txEl>
                                              <p:pRg st="4" end="4"/>
                                            </p:txEl>
                                          </p:spTgt>
                                        </p:tgtEl>
                                        <p:attrNameLst>
                                          <p:attrName>style.visibility</p:attrName>
                                        </p:attrNameLst>
                                      </p:cBhvr>
                                      <p:to>
                                        <p:strVal val="visible"/>
                                      </p:to>
                                    </p:set>
                                    <p:anim calcmode="lin" valueType="num">
                                      <p:cBhvr additive="base">
                                        <p:cTn id="68" dur="1250" fill="hold"/>
                                        <p:tgtEl>
                                          <p:spTgt spid="26628">
                                            <p:txEl>
                                              <p:pRg st="4" end="4"/>
                                            </p:txEl>
                                          </p:spTgt>
                                        </p:tgtEl>
                                        <p:attrNameLst>
                                          <p:attrName>ppt_x</p:attrName>
                                        </p:attrNameLst>
                                      </p:cBhvr>
                                      <p:tavLst>
                                        <p:tav tm="0">
                                          <p:val>
                                            <p:strVal val="1+#ppt_w/2"/>
                                          </p:val>
                                        </p:tav>
                                        <p:tav tm="100000">
                                          <p:val>
                                            <p:strVal val="#ppt_x"/>
                                          </p:val>
                                        </p:tav>
                                      </p:tavLst>
                                    </p:anim>
                                    <p:anim calcmode="lin" valueType="num">
                                      <p:cBhvr additive="base">
                                        <p:cTn id="69" dur="1250" fill="hold"/>
                                        <p:tgtEl>
                                          <p:spTgt spid="2662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nodeType="clickEffect">
                                  <p:stCondLst>
                                    <p:cond delay="0"/>
                                  </p:stCondLst>
                                  <p:childTnLst>
                                    <p:set>
                                      <p:cBhvr>
                                        <p:cTn id="73" dur="1" fill="hold">
                                          <p:stCondLst>
                                            <p:cond delay="0"/>
                                          </p:stCondLst>
                                        </p:cTn>
                                        <p:tgtEl>
                                          <p:spTgt spid="26628">
                                            <p:txEl>
                                              <p:pRg st="6" end="6"/>
                                            </p:txEl>
                                          </p:spTgt>
                                        </p:tgtEl>
                                        <p:attrNameLst>
                                          <p:attrName>style.visibility</p:attrName>
                                        </p:attrNameLst>
                                      </p:cBhvr>
                                      <p:to>
                                        <p:strVal val="visible"/>
                                      </p:to>
                                    </p:set>
                                    <p:anim calcmode="lin" valueType="num">
                                      <p:cBhvr additive="base">
                                        <p:cTn id="74" dur="1250" fill="hold"/>
                                        <p:tgtEl>
                                          <p:spTgt spid="26628">
                                            <p:txEl>
                                              <p:pRg st="6" end="6"/>
                                            </p:txEl>
                                          </p:spTgt>
                                        </p:tgtEl>
                                        <p:attrNameLst>
                                          <p:attrName>ppt_x</p:attrName>
                                        </p:attrNameLst>
                                      </p:cBhvr>
                                      <p:tavLst>
                                        <p:tav tm="0">
                                          <p:val>
                                            <p:strVal val="1+#ppt_w/2"/>
                                          </p:val>
                                        </p:tav>
                                        <p:tav tm="100000">
                                          <p:val>
                                            <p:strVal val="#ppt_x"/>
                                          </p:val>
                                        </p:tav>
                                      </p:tavLst>
                                    </p:anim>
                                    <p:anim calcmode="lin" valueType="num">
                                      <p:cBhvr additive="base">
                                        <p:cTn id="75" dur="1250" fill="hold"/>
                                        <p:tgtEl>
                                          <p:spTgt spid="2662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e Conteúdo 2">
            <a:extLst>
              <a:ext uri="{FF2B5EF4-FFF2-40B4-BE49-F238E27FC236}">
                <a16:creationId xmlns:a16="http://schemas.microsoft.com/office/drawing/2014/main" id="{4BF5573B-E6D1-974C-A92F-A138A9C25151}"/>
              </a:ext>
            </a:extLst>
          </p:cNvPr>
          <p:cNvSpPr txBox="1">
            <a:spLocks noChangeArrowheads="1"/>
          </p:cNvSpPr>
          <p:nvPr/>
        </p:nvSpPr>
        <p:spPr bwMode="auto">
          <a:xfrm>
            <a:off x="2584450" y="95250"/>
            <a:ext cx="64246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ts val="1000"/>
              </a:spcBef>
              <a:buClr>
                <a:schemeClr val="accent1"/>
              </a:buClr>
              <a:buSzPct val="80000"/>
              <a:buFont typeface="Wingdings 3" pitchFamily="2" charset="2"/>
              <a:buNone/>
            </a:pPr>
            <a:r>
              <a:rPr lang="pt-PT" altLang="pt-PT" sz="2400" b="1">
                <a:solidFill>
                  <a:schemeClr val="bg1"/>
                </a:solidFill>
              </a:rPr>
              <a:t>GELEIA DE MORANGO SEM AÇÚCAR</a:t>
            </a:r>
          </a:p>
          <a:p>
            <a:pPr algn="just">
              <a:spcBef>
                <a:spcPts val="1000"/>
              </a:spcBef>
              <a:buClr>
                <a:schemeClr val="accent1"/>
              </a:buClr>
              <a:buSzPct val="80000"/>
              <a:buFont typeface="Wingdings 3" pitchFamily="2" charset="2"/>
              <a:buNone/>
            </a:pPr>
            <a:endParaRPr lang="pt-PT" altLang="pt-PT" sz="2000"/>
          </a:p>
          <a:p>
            <a:pPr algn="just">
              <a:spcBef>
                <a:spcPts val="1000"/>
              </a:spcBef>
              <a:buClr>
                <a:schemeClr val="accent1"/>
              </a:buClr>
              <a:buSzPct val="80000"/>
              <a:buFont typeface="Wingdings 3" pitchFamily="2" charset="2"/>
              <a:buNone/>
            </a:pPr>
            <a:endParaRPr lang="pt-PT" altLang="pt-PT" sz="2000"/>
          </a:p>
          <a:p>
            <a:pPr algn="just">
              <a:spcBef>
                <a:spcPts val="1000"/>
              </a:spcBef>
              <a:buClr>
                <a:schemeClr val="accent1"/>
              </a:buClr>
              <a:buSzPct val="80000"/>
              <a:buFont typeface="Wingdings 3" pitchFamily="2" charset="2"/>
              <a:buNone/>
            </a:pPr>
            <a:r>
              <a:rPr lang="pt-PT" altLang="pt-PT" sz="2000"/>
              <a:t> </a:t>
            </a:r>
          </a:p>
        </p:txBody>
      </p:sp>
      <p:pic>
        <p:nvPicPr>
          <p:cNvPr id="3" name="Imagem 2">
            <a:extLst>
              <a:ext uri="{FF2B5EF4-FFF2-40B4-BE49-F238E27FC236}">
                <a16:creationId xmlns:a16="http://schemas.microsoft.com/office/drawing/2014/main" id="{89085BF2-2951-AB49-B4AC-EF2190C54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54768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a:extLst>
              <a:ext uri="{FF2B5EF4-FFF2-40B4-BE49-F238E27FC236}">
                <a16:creationId xmlns:a16="http://schemas.microsoft.com/office/drawing/2014/main" id="{F33EE6E3-E096-7E45-B01E-7B3186D463E9}"/>
              </a:ext>
            </a:extLst>
          </p:cNvPr>
          <p:cNvSpPr txBox="1"/>
          <p:nvPr/>
        </p:nvSpPr>
        <p:spPr>
          <a:xfrm>
            <a:off x="188913" y="2717800"/>
            <a:ext cx="3573462" cy="3448050"/>
          </a:xfrm>
          <a:prstGeom prst="rect">
            <a:avLst/>
          </a:prstGeom>
          <a:noFill/>
        </p:spPr>
        <p:txBody>
          <a:bodyPr>
            <a:spAutoFit/>
          </a:bodyPr>
          <a:lstStyle/>
          <a:p>
            <a:pPr algn="just">
              <a:buFont typeface="Wingdings 3" panose="05040102010807070707" pitchFamily="18" charset="2"/>
              <a:buNone/>
              <a:defRPr/>
            </a:pPr>
            <a:r>
              <a:rPr lang="pt-PT" altLang="pt-PT" sz="2000" b="1" dirty="0">
                <a:solidFill>
                  <a:schemeClr val="bg1"/>
                </a:solidFill>
              </a:rPr>
              <a:t>INGREDIENTES  </a:t>
            </a:r>
            <a:r>
              <a:rPr lang="pt-PT" altLang="pt-PT" dirty="0"/>
              <a:t>            </a:t>
            </a:r>
          </a:p>
          <a:p>
            <a:pPr algn="just">
              <a:buFont typeface="Wingdings 3" panose="05040102010807070707" pitchFamily="18" charset="2"/>
              <a:buNone/>
              <a:defRPr/>
            </a:pPr>
            <a:endParaRPr lang="pt-PT" altLang="pt-PT" dirty="0"/>
          </a:p>
          <a:p>
            <a:pPr algn="just">
              <a:buFont typeface="Wingdings 3" panose="05040102010807070707" pitchFamily="18" charset="2"/>
              <a:buNone/>
              <a:defRPr/>
            </a:pPr>
            <a:r>
              <a:rPr lang="pt-PT" altLang="pt-PT" dirty="0">
                <a:solidFill>
                  <a:schemeClr val="bg1"/>
                </a:solidFill>
              </a:rPr>
              <a:t>- 500g de morangos</a:t>
            </a:r>
          </a:p>
          <a:p>
            <a:pPr algn="just">
              <a:buFont typeface="Wingdings 3" panose="05040102010807070707" pitchFamily="18" charset="2"/>
              <a:buNone/>
              <a:defRPr/>
            </a:pPr>
            <a:r>
              <a:rPr lang="pt-PT" altLang="pt-PT" dirty="0">
                <a:solidFill>
                  <a:schemeClr val="bg1"/>
                </a:solidFill>
              </a:rPr>
              <a:t> </a:t>
            </a:r>
          </a:p>
          <a:p>
            <a:pPr algn="just">
              <a:buFont typeface="Wingdings 3" panose="05040102010807070707" pitchFamily="18" charset="2"/>
              <a:buNone/>
              <a:defRPr/>
            </a:pPr>
            <a:r>
              <a:rPr lang="pt-PT" altLang="pt-PT" dirty="0">
                <a:solidFill>
                  <a:schemeClr val="bg1"/>
                </a:solidFill>
              </a:rPr>
              <a:t>- 8 tâmaras sem açúcar</a:t>
            </a:r>
          </a:p>
          <a:p>
            <a:pPr algn="just">
              <a:buFont typeface="Wingdings 3" panose="05040102010807070707" pitchFamily="18" charset="2"/>
              <a:buNone/>
              <a:defRPr/>
            </a:pPr>
            <a:endParaRPr lang="pt-PT" altLang="pt-PT" dirty="0">
              <a:solidFill>
                <a:schemeClr val="bg1"/>
              </a:solidFill>
            </a:endParaRPr>
          </a:p>
          <a:p>
            <a:pPr algn="just">
              <a:buFont typeface="Wingdings 3" panose="05040102010807070707" pitchFamily="18" charset="2"/>
              <a:buNone/>
              <a:defRPr/>
            </a:pPr>
            <a:r>
              <a:rPr lang="pt-PT" altLang="pt-PT" dirty="0">
                <a:solidFill>
                  <a:schemeClr val="bg1"/>
                </a:solidFill>
              </a:rPr>
              <a:t>- 2 maçãs</a:t>
            </a:r>
          </a:p>
          <a:p>
            <a:pPr algn="just">
              <a:buFont typeface="Wingdings 3" panose="05040102010807070707" pitchFamily="18" charset="2"/>
              <a:buNone/>
              <a:defRPr/>
            </a:pPr>
            <a:endParaRPr lang="pt-PT" altLang="pt-PT" dirty="0">
              <a:solidFill>
                <a:schemeClr val="bg1"/>
              </a:solidFill>
            </a:endParaRPr>
          </a:p>
          <a:p>
            <a:pPr marL="285750" indent="-285750" algn="just">
              <a:buFontTx/>
              <a:buChar char="-"/>
              <a:defRPr/>
            </a:pPr>
            <a:r>
              <a:rPr lang="pt-PT" altLang="pt-PT" dirty="0">
                <a:solidFill>
                  <a:schemeClr val="bg1"/>
                </a:solidFill>
              </a:rPr>
              <a:t>1 colher de sopa de sementes de chia (opcional).</a:t>
            </a:r>
          </a:p>
          <a:p>
            <a:pPr>
              <a:defRPr/>
            </a:pPr>
            <a:endParaRPr lang="pt-PT" dirty="0"/>
          </a:p>
        </p:txBody>
      </p:sp>
      <p:sp>
        <p:nvSpPr>
          <p:cNvPr id="9" name="CaixaDeTexto 2">
            <a:extLst>
              <a:ext uri="{FF2B5EF4-FFF2-40B4-BE49-F238E27FC236}">
                <a16:creationId xmlns:a16="http://schemas.microsoft.com/office/drawing/2014/main" id="{31B11FAF-80E4-524B-A9D8-06C954B98AA2}"/>
              </a:ext>
            </a:extLst>
          </p:cNvPr>
          <p:cNvSpPr txBox="1">
            <a:spLocks noChangeArrowheads="1"/>
          </p:cNvSpPr>
          <p:nvPr/>
        </p:nvSpPr>
        <p:spPr bwMode="auto">
          <a:xfrm>
            <a:off x="4122738" y="506413"/>
            <a:ext cx="73691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r>
              <a:rPr lang="pt-PT" altLang="pt-PT" sz="2000" b="1">
                <a:solidFill>
                  <a:schemeClr val="bg1"/>
                </a:solidFill>
              </a:rPr>
              <a:t>PREPARAÇÃO</a:t>
            </a:r>
          </a:p>
          <a:p>
            <a:pPr algn="just"/>
            <a:endParaRPr lang="pt-PT" altLang="pt-PT" sz="2000">
              <a:solidFill>
                <a:schemeClr val="bg1"/>
              </a:solidFill>
            </a:endParaRPr>
          </a:p>
          <a:p>
            <a:pPr algn="just"/>
            <a:r>
              <a:rPr lang="pt-PT" altLang="pt-PT" sz="2000">
                <a:solidFill>
                  <a:schemeClr val="bg1"/>
                </a:solidFill>
              </a:rPr>
              <a:t>Descasca as maçãs e pica sem o caroço. Retira o caroço das tâmaras, lava os morangos e pica-os junto com as tâmaras.</a:t>
            </a:r>
          </a:p>
          <a:p>
            <a:pPr algn="just"/>
            <a:r>
              <a:rPr lang="pt-PT" altLang="pt-PT" sz="2000">
                <a:solidFill>
                  <a:schemeClr val="bg1"/>
                </a:solidFill>
              </a:rPr>
              <a:t>Coloca os frutos todos numa panela, mistura bem e deixa em lume brando cerca de 25 min, mexendo de vez em quando. </a:t>
            </a:r>
          </a:p>
          <a:p>
            <a:pPr algn="just"/>
            <a:r>
              <a:rPr lang="pt-PT" altLang="pt-PT" sz="2000">
                <a:solidFill>
                  <a:schemeClr val="bg1"/>
                </a:solidFill>
              </a:rPr>
              <a:t>Assim as frutas vão libertar o seu sumo que irá caramelizar, o que deixa a geleia doce e consistente.</a:t>
            </a:r>
          </a:p>
          <a:p>
            <a:pPr algn="just"/>
            <a:r>
              <a:rPr lang="pt-PT" altLang="pt-PT" sz="2000">
                <a:solidFill>
                  <a:schemeClr val="bg1"/>
                </a:solidFill>
              </a:rPr>
              <a:t>De seguida podes triturar tudo no liquidificador. Mas para não ficar tão homogénea, podes mexer com o mixer de mão.</a:t>
            </a:r>
          </a:p>
          <a:p>
            <a:pPr algn="just"/>
            <a:r>
              <a:rPr lang="pt-PT" altLang="pt-PT" sz="2000">
                <a:solidFill>
                  <a:schemeClr val="bg1"/>
                </a:solidFill>
              </a:rPr>
              <a:t>Colocar novamente no lume até a calda reduzir e a geleia ficar mais espessa.</a:t>
            </a:r>
          </a:p>
          <a:p>
            <a:pPr algn="just"/>
            <a:r>
              <a:rPr lang="pt-PT" altLang="pt-PT" sz="2000">
                <a:solidFill>
                  <a:schemeClr val="bg1"/>
                </a:solidFill>
              </a:rPr>
              <a:t>Se gostares, podes misturar agora as sementes de chia.</a:t>
            </a:r>
          </a:p>
          <a:p>
            <a:pPr algn="just"/>
            <a:r>
              <a:rPr lang="pt-PT" altLang="pt-PT" sz="2000">
                <a:solidFill>
                  <a:schemeClr val="bg1"/>
                </a:solidFill>
              </a:rPr>
              <a:t>Guarda em potes de vidro e tapa bem. Podes armazenar num local seco e escuro por vários meses. No entanto depois de aberto deve-se guardar no frigorífico e consumir no prazo de uma semana.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 calcmode="lin" valueType="num">
                                      <p:cBhvr>
                                        <p:cTn id="14" dur="1500" fill="hold"/>
                                        <p:tgtEl>
                                          <p:spTgt spid="3"/>
                                        </p:tgtEl>
                                        <p:attrNameLst>
                                          <p:attrName>style.rotation</p:attrName>
                                        </p:attrNameLst>
                                      </p:cBhvr>
                                      <p:tavLst>
                                        <p:tav tm="0">
                                          <p:val>
                                            <p:fltVal val="90"/>
                                          </p:val>
                                        </p:tav>
                                        <p:tav tm="100000">
                                          <p:val>
                                            <p:fltVal val="0"/>
                                          </p:val>
                                        </p:tav>
                                      </p:tavLst>
                                    </p:anim>
                                    <p:animEffect transition="in" filter="fade">
                                      <p:cBhvr>
                                        <p:cTn id="15" dur="1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9" dur="500"/>
                                        <p:tgtEl>
                                          <p:spTgt spid="9">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 calcmode="lin" valueType="num">
                                      <p:cBhvr additive="base">
                                        <p:cTn id="54" dur="125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55" dur="1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nodeType="clickEffect">
                                  <p:stCondLst>
                                    <p:cond delay="0"/>
                                  </p:stCondLst>
                                  <p:childTnLst>
                                    <p:set>
                                      <p:cBhvr>
                                        <p:cTn id="59" dur="1" fill="hold">
                                          <p:stCondLst>
                                            <p:cond delay="0"/>
                                          </p:stCondLst>
                                        </p:cTn>
                                        <p:tgtEl>
                                          <p:spTgt spid="9">
                                            <p:txEl>
                                              <p:pRg st="3" end="3"/>
                                            </p:txEl>
                                          </p:spTgt>
                                        </p:tgtEl>
                                        <p:attrNameLst>
                                          <p:attrName>style.visibility</p:attrName>
                                        </p:attrNameLst>
                                      </p:cBhvr>
                                      <p:to>
                                        <p:strVal val="visible"/>
                                      </p:to>
                                    </p:set>
                                    <p:anim calcmode="lin" valueType="num">
                                      <p:cBhvr additive="base">
                                        <p:cTn id="60" dur="125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61" dur="1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2" fill="hold" nodeType="clickEffect">
                                  <p:stCondLst>
                                    <p:cond delay="0"/>
                                  </p:stCondLst>
                                  <p:childTnLst>
                                    <p:set>
                                      <p:cBhvr>
                                        <p:cTn id="65" dur="1" fill="hold">
                                          <p:stCondLst>
                                            <p:cond delay="0"/>
                                          </p:stCondLst>
                                        </p:cTn>
                                        <p:tgtEl>
                                          <p:spTgt spid="9">
                                            <p:txEl>
                                              <p:pRg st="4" end="4"/>
                                            </p:txEl>
                                          </p:spTgt>
                                        </p:tgtEl>
                                        <p:attrNameLst>
                                          <p:attrName>style.visibility</p:attrName>
                                        </p:attrNameLst>
                                      </p:cBhvr>
                                      <p:to>
                                        <p:strVal val="visible"/>
                                      </p:to>
                                    </p:set>
                                    <p:anim calcmode="lin" valueType="num">
                                      <p:cBhvr additive="base">
                                        <p:cTn id="66" dur="125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67" dur="1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2" fill="hold" nodeType="clickEffect">
                                  <p:stCondLst>
                                    <p:cond delay="0"/>
                                  </p:stCondLst>
                                  <p:childTnLst>
                                    <p:set>
                                      <p:cBhvr>
                                        <p:cTn id="71" dur="1" fill="hold">
                                          <p:stCondLst>
                                            <p:cond delay="0"/>
                                          </p:stCondLst>
                                        </p:cTn>
                                        <p:tgtEl>
                                          <p:spTgt spid="9">
                                            <p:txEl>
                                              <p:pRg st="5" end="5"/>
                                            </p:txEl>
                                          </p:spTgt>
                                        </p:tgtEl>
                                        <p:attrNameLst>
                                          <p:attrName>style.visibility</p:attrName>
                                        </p:attrNameLst>
                                      </p:cBhvr>
                                      <p:to>
                                        <p:strVal val="visible"/>
                                      </p:to>
                                    </p:set>
                                    <p:anim calcmode="lin" valueType="num">
                                      <p:cBhvr additive="base">
                                        <p:cTn id="72" dur="125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73" dur="125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2" fill="hold" nodeType="clickEffect">
                                  <p:stCondLst>
                                    <p:cond delay="0"/>
                                  </p:stCondLst>
                                  <p:childTnLst>
                                    <p:set>
                                      <p:cBhvr>
                                        <p:cTn id="77" dur="1" fill="hold">
                                          <p:stCondLst>
                                            <p:cond delay="0"/>
                                          </p:stCondLst>
                                        </p:cTn>
                                        <p:tgtEl>
                                          <p:spTgt spid="9">
                                            <p:txEl>
                                              <p:pRg st="6" end="6"/>
                                            </p:txEl>
                                          </p:spTgt>
                                        </p:tgtEl>
                                        <p:attrNameLst>
                                          <p:attrName>style.visibility</p:attrName>
                                        </p:attrNameLst>
                                      </p:cBhvr>
                                      <p:to>
                                        <p:strVal val="visible"/>
                                      </p:to>
                                    </p:set>
                                    <p:anim calcmode="lin" valueType="num">
                                      <p:cBhvr additive="base">
                                        <p:cTn id="78" dur="1250" fill="hold"/>
                                        <p:tgtEl>
                                          <p:spTgt spid="9">
                                            <p:txEl>
                                              <p:pRg st="6" end="6"/>
                                            </p:txEl>
                                          </p:spTgt>
                                        </p:tgtEl>
                                        <p:attrNameLst>
                                          <p:attrName>ppt_x</p:attrName>
                                        </p:attrNameLst>
                                      </p:cBhvr>
                                      <p:tavLst>
                                        <p:tav tm="0">
                                          <p:val>
                                            <p:strVal val="1+#ppt_w/2"/>
                                          </p:val>
                                        </p:tav>
                                        <p:tav tm="100000">
                                          <p:val>
                                            <p:strVal val="#ppt_x"/>
                                          </p:val>
                                        </p:tav>
                                      </p:tavLst>
                                    </p:anim>
                                    <p:anim calcmode="lin" valueType="num">
                                      <p:cBhvr additive="base">
                                        <p:cTn id="79" dur="125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2" fill="hold" nodeType="clickEffect">
                                  <p:stCondLst>
                                    <p:cond delay="0"/>
                                  </p:stCondLst>
                                  <p:childTnLst>
                                    <p:set>
                                      <p:cBhvr>
                                        <p:cTn id="83" dur="1" fill="hold">
                                          <p:stCondLst>
                                            <p:cond delay="0"/>
                                          </p:stCondLst>
                                        </p:cTn>
                                        <p:tgtEl>
                                          <p:spTgt spid="9">
                                            <p:txEl>
                                              <p:pRg st="7" end="7"/>
                                            </p:txEl>
                                          </p:spTgt>
                                        </p:tgtEl>
                                        <p:attrNameLst>
                                          <p:attrName>style.visibility</p:attrName>
                                        </p:attrNameLst>
                                      </p:cBhvr>
                                      <p:to>
                                        <p:strVal val="visible"/>
                                      </p:to>
                                    </p:set>
                                    <p:anim calcmode="lin" valueType="num">
                                      <p:cBhvr additive="base">
                                        <p:cTn id="84" dur="1250" fill="hold"/>
                                        <p:tgtEl>
                                          <p:spTgt spid="9">
                                            <p:txEl>
                                              <p:pRg st="7" end="7"/>
                                            </p:txEl>
                                          </p:spTgt>
                                        </p:tgtEl>
                                        <p:attrNameLst>
                                          <p:attrName>ppt_x</p:attrName>
                                        </p:attrNameLst>
                                      </p:cBhvr>
                                      <p:tavLst>
                                        <p:tav tm="0">
                                          <p:val>
                                            <p:strVal val="1+#ppt_w/2"/>
                                          </p:val>
                                        </p:tav>
                                        <p:tav tm="100000">
                                          <p:val>
                                            <p:strVal val="#ppt_x"/>
                                          </p:val>
                                        </p:tav>
                                      </p:tavLst>
                                    </p:anim>
                                    <p:anim calcmode="lin" valueType="num">
                                      <p:cBhvr additive="base">
                                        <p:cTn id="85" dur="125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2" fill="hold" nodeType="clickEffect">
                                  <p:stCondLst>
                                    <p:cond delay="0"/>
                                  </p:stCondLst>
                                  <p:childTnLst>
                                    <p:set>
                                      <p:cBhvr>
                                        <p:cTn id="89" dur="1" fill="hold">
                                          <p:stCondLst>
                                            <p:cond delay="0"/>
                                          </p:stCondLst>
                                        </p:cTn>
                                        <p:tgtEl>
                                          <p:spTgt spid="9">
                                            <p:txEl>
                                              <p:pRg st="8" end="8"/>
                                            </p:txEl>
                                          </p:spTgt>
                                        </p:tgtEl>
                                        <p:attrNameLst>
                                          <p:attrName>style.visibility</p:attrName>
                                        </p:attrNameLst>
                                      </p:cBhvr>
                                      <p:to>
                                        <p:strVal val="visible"/>
                                      </p:to>
                                    </p:set>
                                    <p:anim calcmode="lin" valueType="num">
                                      <p:cBhvr additive="base">
                                        <p:cTn id="90" dur="1250" fill="hold"/>
                                        <p:tgtEl>
                                          <p:spTgt spid="9">
                                            <p:txEl>
                                              <p:pRg st="8" end="8"/>
                                            </p:txEl>
                                          </p:spTgt>
                                        </p:tgtEl>
                                        <p:attrNameLst>
                                          <p:attrName>ppt_x</p:attrName>
                                        </p:attrNameLst>
                                      </p:cBhvr>
                                      <p:tavLst>
                                        <p:tav tm="0">
                                          <p:val>
                                            <p:strVal val="1+#ppt_w/2"/>
                                          </p:val>
                                        </p:tav>
                                        <p:tav tm="100000">
                                          <p:val>
                                            <p:strVal val="#ppt_x"/>
                                          </p:val>
                                        </p:tav>
                                      </p:tavLst>
                                    </p:anim>
                                    <p:anim calcmode="lin" valueType="num">
                                      <p:cBhvr additive="base">
                                        <p:cTn id="91" dur="125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a:extLst>
              <a:ext uri="{FF2B5EF4-FFF2-40B4-BE49-F238E27FC236}">
                <a16:creationId xmlns:a16="http://schemas.microsoft.com/office/drawing/2014/main" id="{DB849022-406A-1C4C-B92B-CAD9F20DF08F}"/>
              </a:ext>
            </a:extLst>
          </p:cNvPr>
          <p:cNvSpPr>
            <a:spLocks noGrp="1" noChangeArrowheads="1"/>
          </p:cNvSpPr>
          <p:nvPr>
            <p:ph type="title"/>
          </p:nvPr>
        </p:nvSpPr>
        <p:spPr>
          <a:xfrm>
            <a:off x="646113" y="452438"/>
            <a:ext cx="9404350" cy="896937"/>
          </a:xfrm>
        </p:spPr>
        <p:txBody>
          <a:bodyPr/>
          <a:lstStyle/>
          <a:p>
            <a:pPr algn="ctr"/>
            <a:r>
              <a:rPr lang="pt-PT" altLang="pt-PT">
                <a:solidFill>
                  <a:schemeClr val="bg1"/>
                </a:solidFill>
              </a:rPr>
              <a:t>Os origamis que fizemos </a:t>
            </a:r>
          </a:p>
        </p:txBody>
      </p:sp>
      <p:pic>
        <p:nvPicPr>
          <p:cNvPr id="27651" name="Marcador de Posição de Conteúdo 3">
            <a:extLst>
              <a:ext uri="{FF2B5EF4-FFF2-40B4-BE49-F238E27FC236}">
                <a16:creationId xmlns:a16="http://schemas.microsoft.com/office/drawing/2014/main" id="{014AE168-2892-2347-9514-3D908643AE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0975" y="1219200"/>
            <a:ext cx="2066925" cy="2755900"/>
          </a:xfrm>
        </p:spPr>
      </p:pic>
      <p:pic>
        <p:nvPicPr>
          <p:cNvPr id="27652" name="Imagem 4">
            <a:extLst>
              <a:ext uri="{FF2B5EF4-FFF2-40B4-BE49-F238E27FC236}">
                <a16:creationId xmlns:a16="http://schemas.microsoft.com/office/drawing/2014/main" id="{BB104041-9540-904D-A56C-E8F98586A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8" t="4617" r="14981" b="20180"/>
          <a:stretch>
            <a:fillRect/>
          </a:stretch>
        </p:blipFill>
        <p:spPr bwMode="auto">
          <a:xfrm>
            <a:off x="2373313" y="1377950"/>
            <a:ext cx="20939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m 5">
            <a:extLst>
              <a:ext uri="{FF2B5EF4-FFF2-40B4-BE49-F238E27FC236}">
                <a16:creationId xmlns:a16="http://schemas.microsoft.com/office/drawing/2014/main" id="{D1D0BE4E-9173-A14D-8A44-FAEDE469A6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4438" b="36476"/>
          <a:stretch>
            <a:fillRect/>
          </a:stretch>
        </p:blipFill>
        <p:spPr bwMode="auto">
          <a:xfrm>
            <a:off x="4592638" y="1377950"/>
            <a:ext cx="21828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m 6">
            <a:extLst>
              <a:ext uri="{FF2B5EF4-FFF2-40B4-BE49-F238E27FC236}">
                <a16:creationId xmlns:a16="http://schemas.microsoft.com/office/drawing/2014/main" id="{78F2A016-E931-2841-AC77-ADCB0D054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275" y="1143000"/>
            <a:ext cx="17668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m 7">
            <a:extLst>
              <a:ext uri="{FF2B5EF4-FFF2-40B4-BE49-F238E27FC236}">
                <a16:creationId xmlns:a16="http://schemas.microsoft.com/office/drawing/2014/main" id="{B0D0B4B1-F81D-5B41-A98E-E1ED9B0E7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481" t="39117" r="15410" b="2"/>
          <a:stretch>
            <a:fillRect/>
          </a:stretch>
        </p:blipFill>
        <p:spPr bwMode="auto">
          <a:xfrm>
            <a:off x="8970963" y="1219200"/>
            <a:ext cx="23574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m 8">
            <a:extLst>
              <a:ext uri="{FF2B5EF4-FFF2-40B4-BE49-F238E27FC236}">
                <a16:creationId xmlns:a16="http://schemas.microsoft.com/office/drawing/2014/main" id="{055DB2BB-CEA1-A840-AA56-26C747C2D6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99" r="25478" b="1031"/>
          <a:stretch>
            <a:fillRect/>
          </a:stretch>
        </p:blipFill>
        <p:spPr bwMode="auto">
          <a:xfrm>
            <a:off x="1050925" y="4178300"/>
            <a:ext cx="20923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agem 9">
            <a:extLst>
              <a:ext uri="{FF2B5EF4-FFF2-40B4-BE49-F238E27FC236}">
                <a16:creationId xmlns:a16="http://schemas.microsoft.com/office/drawing/2014/main" id="{CD0DC4EB-365C-024F-886F-887AE950D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54" t="14645" r="39453"/>
          <a:stretch>
            <a:fillRect/>
          </a:stretch>
        </p:blipFill>
        <p:spPr bwMode="auto">
          <a:xfrm>
            <a:off x="3513138" y="4013200"/>
            <a:ext cx="215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Imagem 10">
            <a:extLst>
              <a:ext uri="{FF2B5EF4-FFF2-40B4-BE49-F238E27FC236}">
                <a16:creationId xmlns:a16="http://schemas.microsoft.com/office/drawing/2014/main" id="{9F2C6BC1-A157-CD4B-B023-9A9DC1DE27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4536" r="6596" b="11432"/>
          <a:stretch>
            <a:fillRect/>
          </a:stretch>
        </p:blipFill>
        <p:spPr bwMode="auto">
          <a:xfrm>
            <a:off x="7070725" y="3498850"/>
            <a:ext cx="3800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0105 -0.02983 L 0.00105 -0.10199 " pathEditMode="relative" rAng="0" ptsTypes="AA">
                                      <p:cBhvr>
                                        <p:cTn id="6" dur="250" accel="50000" decel="50000" autoRev="1" fill="hold">
                                          <p:stCondLst>
                                            <p:cond delay="0"/>
                                          </p:stCondLst>
                                        </p:cTn>
                                        <p:tgtEl>
                                          <p:spTgt spid="27650"/>
                                        </p:tgtEl>
                                        <p:attrNameLst>
                                          <p:attrName>ppt_x</p:attrName>
                                          <p:attrName>ppt_y</p:attrName>
                                        </p:attrNameLst>
                                      </p:cBhvr>
                                      <p:rCtr x="0" y="-3608"/>
                                    </p:animMotion>
                                    <p:animRot by="1500000">
                                      <p:cBhvr>
                                        <p:cTn id="7" dur="125" fill="hold">
                                          <p:stCondLst>
                                            <p:cond delay="0"/>
                                          </p:stCondLst>
                                        </p:cTn>
                                        <p:tgtEl>
                                          <p:spTgt spid="27650"/>
                                        </p:tgtEl>
                                        <p:attrNameLst>
                                          <p:attrName>r</p:attrName>
                                        </p:attrNameLst>
                                      </p:cBhvr>
                                    </p:animRot>
                                    <p:animRot by="-1500000">
                                      <p:cBhvr>
                                        <p:cTn id="8" dur="125" fill="hold">
                                          <p:stCondLst>
                                            <p:cond delay="125"/>
                                          </p:stCondLst>
                                        </p:cTn>
                                        <p:tgtEl>
                                          <p:spTgt spid="27650"/>
                                        </p:tgtEl>
                                        <p:attrNameLst>
                                          <p:attrName>r</p:attrName>
                                        </p:attrNameLst>
                                      </p:cBhvr>
                                    </p:animRot>
                                    <p:animRot by="-1500000">
                                      <p:cBhvr>
                                        <p:cTn id="9" dur="125" fill="hold">
                                          <p:stCondLst>
                                            <p:cond delay="250"/>
                                          </p:stCondLst>
                                        </p:cTn>
                                        <p:tgtEl>
                                          <p:spTgt spid="27650"/>
                                        </p:tgtEl>
                                        <p:attrNameLst>
                                          <p:attrName>r</p:attrName>
                                        </p:attrNameLst>
                                      </p:cBhvr>
                                    </p:animRot>
                                    <p:animRot by="1500000">
                                      <p:cBhvr>
                                        <p:cTn id="10" dur="125" fill="hold">
                                          <p:stCondLst>
                                            <p:cond delay="375"/>
                                          </p:stCondLst>
                                        </p:cTn>
                                        <p:tgtEl>
                                          <p:spTgt spid="27650"/>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27651"/>
                                        </p:tgtEl>
                                        <p:attrNameLst>
                                          <p:attrName>style.visibility</p:attrName>
                                        </p:attrNameLst>
                                      </p:cBhvr>
                                      <p:to>
                                        <p:strVal val="visible"/>
                                      </p:to>
                                    </p:set>
                                    <p:anim calcmode="lin" valueType="num">
                                      <p:cBhvr>
                                        <p:cTn id="15" dur="1000" fill="hold"/>
                                        <p:tgtEl>
                                          <p:spTgt spid="27651"/>
                                        </p:tgtEl>
                                        <p:attrNameLst>
                                          <p:attrName>ppt_w</p:attrName>
                                        </p:attrNameLst>
                                      </p:cBhvr>
                                      <p:tavLst>
                                        <p:tav tm="0">
                                          <p:val>
                                            <p:fltVal val="0"/>
                                          </p:val>
                                        </p:tav>
                                        <p:tav tm="100000">
                                          <p:val>
                                            <p:strVal val="#ppt_w"/>
                                          </p:val>
                                        </p:tav>
                                      </p:tavLst>
                                    </p:anim>
                                    <p:anim calcmode="lin" valueType="num">
                                      <p:cBhvr>
                                        <p:cTn id="16" dur="1000" fill="hold"/>
                                        <p:tgtEl>
                                          <p:spTgt spid="27651"/>
                                        </p:tgtEl>
                                        <p:attrNameLst>
                                          <p:attrName>ppt_h</p:attrName>
                                        </p:attrNameLst>
                                      </p:cBhvr>
                                      <p:tavLst>
                                        <p:tav tm="0">
                                          <p:val>
                                            <p:fltVal val="0"/>
                                          </p:val>
                                        </p:tav>
                                        <p:tav tm="100000">
                                          <p:val>
                                            <p:strVal val="#ppt_h"/>
                                          </p:val>
                                        </p:tav>
                                      </p:tavLst>
                                    </p:anim>
                                    <p:anim calcmode="lin" valueType="num">
                                      <p:cBhvr>
                                        <p:cTn id="17" dur="1000" fill="hold"/>
                                        <p:tgtEl>
                                          <p:spTgt spid="27651"/>
                                        </p:tgtEl>
                                        <p:attrNameLst>
                                          <p:attrName>style.rotation</p:attrName>
                                        </p:attrNameLst>
                                      </p:cBhvr>
                                      <p:tavLst>
                                        <p:tav tm="0">
                                          <p:val>
                                            <p:fltVal val="90"/>
                                          </p:val>
                                        </p:tav>
                                        <p:tav tm="100000">
                                          <p:val>
                                            <p:fltVal val="0"/>
                                          </p:val>
                                        </p:tav>
                                      </p:tavLst>
                                    </p:anim>
                                    <p:animEffect transition="in" filter="fade">
                                      <p:cBhvr>
                                        <p:cTn id="18" dur="1000"/>
                                        <p:tgtEl>
                                          <p:spTgt spid="2765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5" presetClass="entr" presetSubtype="0" fill="hold" nodeType="clickEffect">
                                  <p:stCondLst>
                                    <p:cond delay="0"/>
                                  </p:stCondLst>
                                  <p:childTnLst>
                                    <p:set>
                                      <p:cBhvr>
                                        <p:cTn id="22" dur="1" fill="hold">
                                          <p:stCondLst>
                                            <p:cond delay="0"/>
                                          </p:stCondLst>
                                        </p:cTn>
                                        <p:tgtEl>
                                          <p:spTgt spid="27652"/>
                                        </p:tgtEl>
                                        <p:attrNameLst>
                                          <p:attrName>style.visibility</p:attrName>
                                        </p:attrNameLst>
                                      </p:cBhvr>
                                      <p:to>
                                        <p:strVal val="visible"/>
                                      </p:to>
                                    </p:set>
                                    <p:animEffect transition="in" filter="fade">
                                      <p:cBhvr>
                                        <p:cTn id="23" dur="2000"/>
                                        <p:tgtEl>
                                          <p:spTgt spid="27652"/>
                                        </p:tgtEl>
                                      </p:cBhvr>
                                    </p:animEffect>
                                    <p:anim calcmode="lin" valueType="num">
                                      <p:cBhvr>
                                        <p:cTn id="24" dur="2000" fill="hold"/>
                                        <p:tgtEl>
                                          <p:spTgt spid="27652"/>
                                        </p:tgtEl>
                                        <p:attrNameLst>
                                          <p:attrName>ppt_w</p:attrName>
                                        </p:attrNameLst>
                                      </p:cBhvr>
                                      <p:tavLst>
                                        <p:tav tm="0" fmla="#ppt_w*sin(2.5*pi*$)">
                                          <p:val>
                                            <p:fltVal val="0"/>
                                          </p:val>
                                        </p:tav>
                                        <p:tav tm="100000">
                                          <p:val>
                                            <p:fltVal val="1"/>
                                          </p:val>
                                        </p:tav>
                                      </p:tavLst>
                                    </p:anim>
                                    <p:anim calcmode="lin" valueType="num">
                                      <p:cBhvr>
                                        <p:cTn id="25" dur="2000" fill="hold"/>
                                        <p:tgtEl>
                                          <p:spTgt spid="27652"/>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childTnLst>
                                    <p:set>
                                      <p:cBhvr>
                                        <p:cTn id="29" dur="1" fill="hold">
                                          <p:stCondLst>
                                            <p:cond delay="0"/>
                                          </p:stCondLst>
                                        </p:cTn>
                                        <p:tgtEl>
                                          <p:spTgt spid="27653"/>
                                        </p:tgtEl>
                                        <p:attrNameLst>
                                          <p:attrName>style.visibility</p:attrName>
                                        </p:attrNameLst>
                                      </p:cBhvr>
                                      <p:to>
                                        <p:strVal val="visible"/>
                                      </p:to>
                                    </p:set>
                                    <p:anim calcmode="lin" valueType="num">
                                      <p:cBhvr>
                                        <p:cTn id="30" dur="1000" fill="hold"/>
                                        <p:tgtEl>
                                          <p:spTgt spid="27653"/>
                                        </p:tgtEl>
                                        <p:attrNameLst>
                                          <p:attrName>ppt_w</p:attrName>
                                        </p:attrNameLst>
                                      </p:cBhvr>
                                      <p:tavLst>
                                        <p:tav tm="0">
                                          <p:val>
                                            <p:fltVal val="0"/>
                                          </p:val>
                                        </p:tav>
                                        <p:tav tm="100000">
                                          <p:val>
                                            <p:strVal val="#ppt_w"/>
                                          </p:val>
                                        </p:tav>
                                      </p:tavLst>
                                    </p:anim>
                                    <p:anim calcmode="lin" valueType="num">
                                      <p:cBhvr>
                                        <p:cTn id="31" dur="1000" fill="hold"/>
                                        <p:tgtEl>
                                          <p:spTgt spid="27653"/>
                                        </p:tgtEl>
                                        <p:attrNameLst>
                                          <p:attrName>ppt_h</p:attrName>
                                        </p:attrNameLst>
                                      </p:cBhvr>
                                      <p:tavLst>
                                        <p:tav tm="0">
                                          <p:val>
                                            <p:fltVal val="0"/>
                                          </p:val>
                                        </p:tav>
                                        <p:tav tm="100000">
                                          <p:val>
                                            <p:strVal val="#ppt_h"/>
                                          </p:val>
                                        </p:tav>
                                      </p:tavLst>
                                    </p:anim>
                                    <p:anim calcmode="lin" valueType="num">
                                      <p:cBhvr>
                                        <p:cTn id="32" dur="1000" fill="hold"/>
                                        <p:tgtEl>
                                          <p:spTgt spid="27653"/>
                                        </p:tgtEl>
                                        <p:attrNameLst>
                                          <p:attrName>style.rotation</p:attrName>
                                        </p:attrNameLst>
                                      </p:cBhvr>
                                      <p:tavLst>
                                        <p:tav tm="0">
                                          <p:val>
                                            <p:fltVal val="90"/>
                                          </p:val>
                                        </p:tav>
                                        <p:tav tm="100000">
                                          <p:val>
                                            <p:fltVal val="0"/>
                                          </p:val>
                                        </p:tav>
                                      </p:tavLst>
                                    </p:anim>
                                    <p:animEffect transition="in" filter="fade">
                                      <p:cBhvr>
                                        <p:cTn id="33" dur="1000"/>
                                        <p:tgtEl>
                                          <p:spTgt spid="2765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5" presetClass="entr" presetSubtype="0" fill="hold" nodeType="clickEffect">
                                  <p:stCondLst>
                                    <p:cond delay="0"/>
                                  </p:stCondLst>
                                  <p:childTnLst>
                                    <p:set>
                                      <p:cBhvr>
                                        <p:cTn id="37" dur="1" fill="hold">
                                          <p:stCondLst>
                                            <p:cond delay="0"/>
                                          </p:stCondLst>
                                        </p:cTn>
                                        <p:tgtEl>
                                          <p:spTgt spid="27654"/>
                                        </p:tgtEl>
                                        <p:attrNameLst>
                                          <p:attrName>style.visibility</p:attrName>
                                        </p:attrNameLst>
                                      </p:cBhvr>
                                      <p:to>
                                        <p:strVal val="visible"/>
                                      </p:to>
                                    </p:set>
                                    <p:animEffect transition="in" filter="fade">
                                      <p:cBhvr>
                                        <p:cTn id="38" dur="2000"/>
                                        <p:tgtEl>
                                          <p:spTgt spid="27654"/>
                                        </p:tgtEl>
                                      </p:cBhvr>
                                    </p:animEffect>
                                    <p:anim calcmode="lin" valueType="num">
                                      <p:cBhvr>
                                        <p:cTn id="39" dur="2000" fill="hold"/>
                                        <p:tgtEl>
                                          <p:spTgt spid="27654"/>
                                        </p:tgtEl>
                                        <p:attrNameLst>
                                          <p:attrName>ppt_w</p:attrName>
                                        </p:attrNameLst>
                                      </p:cBhvr>
                                      <p:tavLst>
                                        <p:tav tm="0" fmla="#ppt_w*sin(2.5*pi*$)">
                                          <p:val>
                                            <p:fltVal val="0"/>
                                          </p:val>
                                        </p:tav>
                                        <p:tav tm="100000">
                                          <p:val>
                                            <p:fltVal val="1"/>
                                          </p:val>
                                        </p:tav>
                                      </p:tavLst>
                                    </p:anim>
                                    <p:anim calcmode="lin" valueType="num">
                                      <p:cBhvr>
                                        <p:cTn id="40" dur="2000" fill="hold"/>
                                        <p:tgtEl>
                                          <p:spTgt spid="27654"/>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1" presetClass="entr" presetSubtype="0" fill="hold" nodeType="clickEffect">
                                  <p:stCondLst>
                                    <p:cond delay="0"/>
                                  </p:stCondLst>
                                  <p:childTnLst>
                                    <p:set>
                                      <p:cBhvr>
                                        <p:cTn id="44" dur="1" fill="hold">
                                          <p:stCondLst>
                                            <p:cond delay="0"/>
                                          </p:stCondLst>
                                        </p:cTn>
                                        <p:tgtEl>
                                          <p:spTgt spid="27655"/>
                                        </p:tgtEl>
                                        <p:attrNameLst>
                                          <p:attrName>style.visibility</p:attrName>
                                        </p:attrNameLst>
                                      </p:cBhvr>
                                      <p:to>
                                        <p:strVal val="visible"/>
                                      </p:to>
                                    </p:set>
                                    <p:anim calcmode="lin" valueType="num">
                                      <p:cBhvr>
                                        <p:cTn id="45" dur="1000" fill="hold"/>
                                        <p:tgtEl>
                                          <p:spTgt spid="27655"/>
                                        </p:tgtEl>
                                        <p:attrNameLst>
                                          <p:attrName>ppt_w</p:attrName>
                                        </p:attrNameLst>
                                      </p:cBhvr>
                                      <p:tavLst>
                                        <p:tav tm="0">
                                          <p:val>
                                            <p:fltVal val="0"/>
                                          </p:val>
                                        </p:tav>
                                        <p:tav tm="100000">
                                          <p:val>
                                            <p:strVal val="#ppt_w"/>
                                          </p:val>
                                        </p:tav>
                                      </p:tavLst>
                                    </p:anim>
                                    <p:anim calcmode="lin" valueType="num">
                                      <p:cBhvr>
                                        <p:cTn id="46" dur="1000" fill="hold"/>
                                        <p:tgtEl>
                                          <p:spTgt spid="27655"/>
                                        </p:tgtEl>
                                        <p:attrNameLst>
                                          <p:attrName>ppt_h</p:attrName>
                                        </p:attrNameLst>
                                      </p:cBhvr>
                                      <p:tavLst>
                                        <p:tav tm="0">
                                          <p:val>
                                            <p:fltVal val="0"/>
                                          </p:val>
                                        </p:tav>
                                        <p:tav tm="100000">
                                          <p:val>
                                            <p:strVal val="#ppt_h"/>
                                          </p:val>
                                        </p:tav>
                                      </p:tavLst>
                                    </p:anim>
                                    <p:anim calcmode="lin" valueType="num">
                                      <p:cBhvr>
                                        <p:cTn id="47" dur="1000" fill="hold"/>
                                        <p:tgtEl>
                                          <p:spTgt spid="27655"/>
                                        </p:tgtEl>
                                        <p:attrNameLst>
                                          <p:attrName>style.rotation</p:attrName>
                                        </p:attrNameLst>
                                      </p:cBhvr>
                                      <p:tavLst>
                                        <p:tav tm="0">
                                          <p:val>
                                            <p:fltVal val="90"/>
                                          </p:val>
                                        </p:tav>
                                        <p:tav tm="100000">
                                          <p:val>
                                            <p:fltVal val="0"/>
                                          </p:val>
                                        </p:tav>
                                      </p:tavLst>
                                    </p:anim>
                                    <p:animEffect transition="in" filter="fade">
                                      <p:cBhvr>
                                        <p:cTn id="48" dur="1000"/>
                                        <p:tgtEl>
                                          <p:spTgt spid="2765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27656"/>
                                        </p:tgtEl>
                                        <p:attrNameLst>
                                          <p:attrName>style.visibility</p:attrName>
                                        </p:attrNameLst>
                                      </p:cBhvr>
                                      <p:to>
                                        <p:strVal val="visible"/>
                                      </p:to>
                                    </p:set>
                                    <p:animEffect transition="in" filter="randombar(horizontal)">
                                      <p:cBhvr>
                                        <p:cTn id="53" dur="500"/>
                                        <p:tgtEl>
                                          <p:spTgt spid="2765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ntr" presetSubtype="1" fill="hold" nodeType="clickEffect">
                                  <p:stCondLst>
                                    <p:cond delay="0"/>
                                  </p:stCondLst>
                                  <p:childTnLst>
                                    <p:set>
                                      <p:cBhvr>
                                        <p:cTn id="57" dur="1" fill="hold">
                                          <p:stCondLst>
                                            <p:cond delay="0"/>
                                          </p:stCondLst>
                                        </p:cTn>
                                        <p:tgtEl>
                                          <p:spTgt spid="27657"/>
                                        </p:tgtEl>
                                        <p:attrNameLst>
                                          <p:attrName>style.visibility</p:attrName>
                                        </p:attrNameLst>
                                      </p:cBhvr>
                                      <p:to>
                                        <p:strVal val="visible"/>
                                      </p:to>
                                    </p:set>
                                    <p:animEffect transition="in" filter="wheel(1)">
                                      <p:cBhvr>
                                        <p:cTn id="58" dur="2000"/>
                                        <p:tgtEl>
                                          <p:spTgt spid="2765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1" presetClass="entr" presetSubtype="1" fill="hold" nodeType="clickEffect">
                                  <p:stCondLst>
                                    <p:cond delay="0"/>
                                  </p:stCondLst>
                                  <p:childTnLst>
                                    <p:set>
                                      <p:cBhvr>
                                        <p:cTn id="62" dur="1" fill="hold">
                                          <p:stCondLst>
                                            <p:cond delay="0"/>
                                          </p:stCondLst>
                                        </p:cTn>
                                        <p:tgtEl>
                                          <p:spTgt spid="27658"/>
                                        </p:tgtEl>
                                        <p:attrNameLst>
                                          <p:attrName>style.visibility</p:attrName>
                                        </p:attrNameLst>
                                      </p:cBhvr>
                                      <p:to>
                                        <p:strVal val="visible"/>
                                      </p:to>
                                    </p:set>
                                    <p:animEffect transition="in" filter="wheel(1)">
                                      <p:cBhvr>
                                        <p:cTn id="63" dur="2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id="{45948E03-F932-E743-9E48-17D54CC2AF60}"/>
              </a:ext>
            </a:extLst>
          </p:cNvPr>
          <p:cNvSpPr>
            <a:spLocks noGrp="1" noChangeArrowheads="1"/>
          </p:cNvSpPr>
          <p:nvPr>
            <p:ph type="title"/>
          </p:nvPr>
        </p:nvSpPr>
        <p:spPr>
          <a:xfrm>
            <a:off x="720725" y="95250"/>
            <a:ext cx="9404350" cy="941388"/>
          </a:xfrm>
        </p:spPr>
        <p:txBody>
          <a:bodyPr/>
          <a:lstStyle/>
          <a:p>
            <a:r>
              <a:rPr lang="pt-PT" altLang="pt-PT">
                <a:solidFill>
                  <a:schemeClr val="bg1"/>
                </a:solidFill>
              </a:rPr>
              <a:t>ALGUNS DOS NOSSOS DESENHOS</a:t>
            </a:r>
          </a:p>
        </p:txBody>
      </p:sp>
      <p:pic>
        <p:nvPicPr>
          <p:cNvPr id="28675" name="Marcador de Posição de Conteúdo 3">
            <a:extLst>
              <a:ext uri="{FF2B5EF4-FFF2-40B4-BE49-F238E27FC236}">
                <a16:creationId xmlns:a16="http://schemas.microsoft.com/office/drawing/2014/main" id="{0355C928-1901-D646-A7E0-4E20B97C26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89038"/>
            <a:ext cx="3184525" cy="4243387"/>
          </a:xfrm>
        </p:spPr>
      </p:pic>
      <p:pic>
        <p:nvPicPr>
          <p:cNvPr id="28676" name="Imagem 4">
            <a:extLst>
              <a:ext uri="{FF2B5EF4-FFF2-40B4-BE49-F238E27FC236}">
                <a16:creationId xmlns:a16="http://schemas.microsoft.com/office/drawing/2014/main" id="{55384CC6-F051-0C45-8837-BD296B301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2916238"/>
            <a:ext cx="288448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a:extLst>
              <a:ext uri="{FF2B5EF4-FFF2-40B4-BE49-F238E27FC236}">
                <a16:creationId xmlns:a16="http://schemas.microsoft.com/office/drawing/2014/main" id="{6821D50E-6AAC-4942-9A50-10FE7ECCA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475" y="2613025"/>
            <a:ext cx="31845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a:extLst>
              <a:ext uri="{FF2B5EF4-FFF2-40B4-BE49-F238E27FC236}">
                <a16:creationId xmlns:a16="http://schemas.microsoft.com/office/drawing/2014/main" id="{63DB741F-0171-C04C-89AB-F3A2ECA05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988" y="923925"/>
            <a:ext cx="293687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1000" fill="hold"/>
                                        <p:tgtEl>
                                          <p:spTgt spid="29698"/>
                                        </p:tgtEl>
                                        <p:attrNameLst>
                                          <p:attrName>ppt_w</p:attrName>
                                        </p:attrNameLst>
                                      </p:cBhvr>
                                      <p:tavLst>
                                        <p:tav tm="0">
                                          <p:val>
                                            <p:fltVal val="0"/>
                                          </p:val>
                                        </p:tav>
                                        <p:tav tm="100000">
                                          <p:val>
                                            <p:strVal val="#ppt_w"/>
                                          </p:val>
                                        </p:tav>
                                      </p:tavLst>
                                    </p:anim>
                                    <p:anim calcmode="lin" valueType="num">
                                      <p:cBhvr>
                                        <p:cTn id="8" dur="1000" fill="hold"/>
                                        <p:tgtEl>
                                          <p:spTgt spid="29698"/>
                                        </p:tgtEl>
                                        <p:attrNameLst>
                                          <p:attrName>ppt_h</p:attrName>
                                        </p:attrNameLst>
                                      </p:cBhvr>
                                      <p:tavLst>
                                        <p:tav tm="0">
                                          <p:val>
                                            <p:fltVal val="0"/>
                                          </p:val>
                                        </p:tav>
                                        <p:tav tm="100000">
                                          <p:val>
                                            <p:strVal val="#ppt_h"/>
                                          </p:val>
                                        </p:tav>
                                      </p:tavLst>
                                    </p:anim>
                                    <p:anim calcmode="lin" valueType="num">
                                      <p:cBhvr>
                                        <p:cTn id="9" dur="1000" fill="hold"/>
                                        <p:tgtEl>
                                          <p:spTgt spid="29698"/>
                                        </p:tgtEl>
                                        <p:attrNameLst>
                                          <p:attrName>style.rotation</p:attrName>
                                        </p:attrNameLst>
                                      </p:cBhvr>
                                      <p:tavLst>
                                        <p:tav tm="0">
                                          <p:val>
                                            <p:fltVal val="90"/>
                                          </p:val>
                                        </p:tav>
                                        <p:tav tm="100000">
                                          <p:val>
                                            <p:fltVal val="0"/>
                                          </p:val>
                                        </p:tav>
                                      </p:tavLst>
                                    </p:anim>
                                    <p:animEffect transition="in" filter="fade">
                                      <p:cBhvr>
                                        <p:cTn id="10" dur="1000"/>
                                        <p:tgtEl>
                                          <p:spTgt spid="296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nodeType="clickEffect">
                                  <p:stCondLst>
                                    <p:cond delay="0"/>
                                  </p:stCondLst>
                                  <p:childTnLst>
                                    <p:animScale>
                                      <p:cBhvr>
                                        <p:cTn id="14" dur="2000" fill="hold"/>
                                        <p:tgtEl>
                                          <p:spTgt spid="28675"/>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28676"/>
                                        </p:tgtEl>
                                      </p:cBhvr>
                                      <p:by x="150000" y="150000"/>
                                    </p:animScale>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5"/>
                                        </p:tgtEl>
                                      </p:cBhvr>
                                      <p:by x="150000" y="15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nodeType="clickEffect">
                                  <p:stCondLst>
                                    <p:cond delay="0"/>
                                  </p:stCondLst>
                                  <p:childTnLst>
                                    <p:animScale>
                                      <p:cBhvr>
                                        <p:cTn id="2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5A6A-1D18-E24B-80FC-D89AA104D6F7}"/>
              </a:ext>
            </a:extLst>
          </p:cNvPr>
          <p:cNvSpPr>
            <a:spLocks noGrp="1" noChangeArrowheads="1"/>
          </p:cNvSpPr>
          <p:nvPr>
            <p:ph type="title"/>
          </p:nvPr>
        </p:nvSpPr>
        <p:spPr>
          <a:xfrm>
            <a:off x="0" y="196850"/>
            <a:ext cx="11707813" cy="715963"/>
          </a:xfrm>
        </p:spPr>
        <p:txBody>
          <a:bodyPr/>
          <a:lstStyle/>
          <a:p>
            <a:pPr algn="ctr">
              <a:lnSpc>
                <a:spcPct val="150000"/>
              </a:lnSpc>
            </a:pPr>
            <a:r>
              <a:rPr lang="pt-PT" altLang="pt-PT" sz="2400" b="1">
                <a:solidFill>
                  <a:schemeClr val="bg1"/>
                </a:solidFill>
              </a:rPr>
              <a:t>TAMBÉM PLANTÁMOS MORANGUEIROS, QUE A DONA ELISABETE NOS OFERECEU</a:t>
            </a:r>
          </a:p>
        </p:txBody>
      </p:sp>
      <p:pic>
        <p:nvPicPr>
          <p:cNvPr id="5" name="Imagem 4">
            <a:extLst>
              <a:ext uri="{FF2B5EF4-FFF2-40B4-BE49-F238E27FC236}">
                <a16:creationId xmlns:a16="http://schemas.microsoft.com/office/drawing/2014/main" id="{25B25C0A-EBC2-EC44-86F4-F4053F37B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700"/>
            <a:ext cx="355123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a:extLst>
              <a:ext uri="{FF2B5EF4-FFF2-40B4-BE49-F238E27FC236}">
                <a16:creationId xmlns:a16="http://schemas.microsoft.com/office/drawing/2014/main" id="{EC0FE3C5-D91B-3B40-BB3A-751E75CE5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88" y="1062038"/>
            <a:ext cx="3551237"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a:extLst>
              <a:ext uri="{FF2B5EF4-FFF2-40B4-BE49-F238E27FC236}">
                <a16:creationId xmlns:a16="http://schemas.microsoft.com/office/drawing/2014/main" id="{E31D68F6-5E82-C64A-9F5E-DD21631A6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811213"/>
            <a:ext cx="3738562"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a:extLst>
              <a:ext uri="{FF2B5EF4-FFF2-40B4-BE49-F238E27FC236}">
                <a16:creationId xmlns:a16="http://schemas.microsoft.com/office/drawing/2014/main" id="{C18BAE5B-A752-6842-B45C-602B017DBC29}"/>
              </a:ext>
            </a:extLst>
          </p:cNvPr>
          <p:cNvSpPr txBox="1">
            <a:spLocks noChangeArrowheads="1"/>
          </p:cNvSpPr>
          <p:nvPr/>
        </p:nvSpPr>
        <p:spPr bwMode="auto">
          <a:xfrm>
            <a:off x="239713" y="6007100"/>
            <a:ext cx="11707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pt-PT" altLang="pt-PT" sz="2400" b="1">
                <a:solidFill>
                  <a:schemeClr val="bg1"/>
                </a:solidFill>
              </a:rPr>
              <a:t>E AGORA TEMOS QUE CUIDAR MUITO BEM DELES!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 calcmode="lin" valueType="num">
                                      <p:cBhvr>
                                        <p:cTn id="9" dur="1750" fill="hold"/>
                                        <p:tgtEl>
                                          <p:spTgt spid="2"/>
                                        </p:tgtEl>
                                        <p:attrNameLst>
                                          <p:attrName>style.rotation</p:attrName>
                                        </p:attrNameLst>
                                      </p:cBhvr>
                                      <p:tavLst>
                                        <p:tav tm="0">
                                          <p:val>
                                            <p:fltVal val="90"/>
                                          </p:val>
                                        </p:tav>
                                        <p:tav tm="100000">
                                          <p:val>
                                            <p:fltVal val="0"/>
                                          </p:val>
                                        </p:tav>
                                      </p:tavLst>
                                    </p:anim>
                                    <p:animEffect transition="in" filter="fade">
                                      <p:cBhvr>
                                        <p:cTn id="10" dur="175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anim calcmode="lin" valueType="num">
                                      <p:cBhvr>
                                        <p:cTn id="31" dur="2000" fill="hold"/>
                                        <p:tgtEl>
                                          <p:spTgt spid="10"/>
                                        </p:tgtEl>
                                        <p:attrNameLst>
                                          <p:attrName>ppt_w</p:attrName>
                                        </p:attrNameLst>
                                      </p:cBhvr>
                                      <p:tavLst>
                                        <p:tav tm="0" fmla="#ppt_w*sin(2.5*pi*$)">
                                          <p:val>
                                            <p:fltVal val="0"/>
                                          </p:val>
                                        </p:tav>
                                        <p:tav tm="100000">
                                          <p:val>
                                            <p:fltVal val="1"/>
                                          </p:val>
                                        </p:tav>
                                      </p:tavLst>
                                    </p:anim>
                                    <p:anim calcmode="lin" valueType="num">
                                      <p:cBhvr>
                                        <p:cTn id="3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id="{F83D28DD-7ADA-3C4A-8ADC-A43527D648DA}"/>
              </a:ext>
            </a:extLst>
          </p:cNvPr>
          <p:cNvSpPr>
            <a:spLocks noGrp="1" noChangeArrowheads="1"/>
          </p:cNvSpPr>
          <p:nvPr>
            <p:ph type="title"/>
          </p:nvPr>
        </p:nvSpPr>
        <p:spPr/>
        <p:txBody>
          <a:bodyPr/>
          <a:lstStyle/>
          <a:p>
            <a:r>
              <a:rPr lang="pt-PT" altLang="pt-PT" sz="3600" b="1">
                <a:solidFill>
                  <a:schemeClr val="bg1"/>
                </a:solidFill>
              </a:rPr>
              <a:t>Aprendemos a fazer uma apresentação em PowerPoint</a:t>
            </a:r>
          </a:p>
        </p:txBody>
      </p:sp>
      <p:pic>
        <p:nvPicPr>
          <p:cNvPr id="3" name="Imagem 2">
            <a:extLst>
              <a:ext uri="{FF2B5EF4-FFF2-40B4-BE49-F238E27FC236}">
                <a16:creationId xmlns:a16="http://schemas.microsoft.com/office/drawing/2014/main" id="{DABBF253-D46E-CE49-996B-215551AC9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650" y="2128838"/>
            <a:ext cx="6200775"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9698"/>
                                        </p:tgtEl>
                                        <p:attrNameLst>
                                          <p:attrName>r</p:attrName>
                                        </p:attrNameLst>
                                      </p:cBhvr>
                                    </p:animRot>
                                    <p:animRot by="-240000">
                                      <p:cBhvr>
                                        <p:cTn id="7" dur="200" fill="hold">
                                          <p:stCondLst>
                                            <p:cond delay="200"/>
                                          </p:stCondLst>
                                        </p:cTn>
                                        <p:tgtEl>
                                          <p:spTgt spid="29698"/>
                                        </p:tgtEl>
                                        <p:attrNameLst>
                                          <p:attrName>r</p:attrName>
                                        </p:attrNameLst>
                                      </p:cBhvr>
                                    </p:animRot>
                                    <p:animRot by="240000">
                                      <p:cBhvr>
                                        <p:cTn id="8" dur="200" fill="hold">
                                          <p:stCondLst>
                                            <p:cond delay="400"/>
                                          </p:stCondLst>
                                        </p:cTn>
                                        <p:tgtEl>
                                          <p:spTgt spid="29698"/>
                                        </p:tgtEl>
                                        <p:attrNameLst>
                                          <p:attrName>r</p:attrName>
                                        </p:attrNameLst>
                                      </p:cBhvr>
                                    </p:animRot>
                                    <p:animRot by="-240000">
                                      <p:cBhvr>
                                        <p:cTn id="9" dur="200" fill="hold">
                                          <p:stCondLst>
                                            <p:cond delay="600"/>
                                          </p:stCondLst>
                                        </p:cTn>
                                        <p:tgtEl>
                                          <p:spTgt spid="29698"/>
                                        </p:tgtEl>
                                        <p:attrNameLst>
                                          <p:attrName>r</p:attrName>
                                        </p:attrNameLst>
                                      </p:cBhvr>
                                    </p:animRot>
                                    <p:animRot by="120000">
                                      <p:cBhvr>
                                        <p:cTn id="10" dur="200" fill="hold">
                                          <p:stCondLst>
                                            <p:cond delay="800"/>
                                          </p:stCondLst>
                                        </p:cTn>
                                        <p:tgtEl>
                                          <p:spTgt spid="29698"/>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9DBCA-847C-8D41-88D2-8D4A3DA535E3}"/>
              </a:ext>
            </a:extLst>
          </p:cNvPr>
          <p:cNvSpPr>
            <a:spLocks noGrp="1" noChangeArrowheads="1"/>
          </p:cNvSpPr>
          <p:nvPr>
            <p:ph type="title"/>
          </p:nvPr>
        </p:nvSpPr>
        <p:spPr/>
        <p:txBody>
          <a:bodyPr/>
          <a:lstStyle/>
          <a:p>
            <a:r>
              <a:rPr lang="pt-PT" altLang="pt-PT" sz="3600">
                <a:solidFill>
                  <a:schemeClr val="bg1"/>
                </a:solidFill>
              </a:rPr>
              <a:t>Também trabalhámos muito a Matemática com morangos</a:t>
            </a:r>
          </a:p>
        </p:txBody>
      </p:sp>
      <p:pic>
        <p:nvPicPr>
          <p:cNvPr id="4" name="Marcador de Posição de Conteúdo 3">
            <a:extLst>
              <a:ext uri="{FF2B5EF4-FFF2-40B4-BE49-F238E27FC236}">
                <a16:creationId xmlns:a16="http://schemas.microsoft.com/office/drawing/2014/main" id="{28B014B9-786C-2F41-A436-B3E85B0CD4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4963" y="1597025"/>
            <a:ext cx="7937500" cy="51038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F20CB5D-BABB-0E47-9458-2EE084F0A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788"/>
            <a:ext cx="108299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a:extLst>
              <a:ext uri="{FF2B5EF4-FFF2-40B4-BE49-F238E27FC236}">
                <a16:creationId xmlns:a16="http://schemas.microsoft.com/office/drawing/2014/main" id="{71E6857C-7C7C-7A47-B651-DAEE1BB5D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079750"/>
            <a:ext cx="845026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709ED83-618D-CC40-9E7F-DB14B396A4EE}"/>
              </a:ext>
            </a:extLst>
          </p:cNvPr>
          <p:cNvSpPr>
            <a:spLocks noGrp="1"/>
          </p:cNvSpPr>
          <p:nvPr>
            <p:ph idx="1"/>
          </p:nvPr>
        </p:nvSpPr>
        <p:spPr>
          <a:xfrm>
            <a:off x="1147763" y="523875"/>
            <a:ext cx="8947150" cy="1614488"/>
          </a:xfrm>
        </p:spPr>
        <p:txBody>
          <a:bodyPr/>
          <a:lstStyle/>
          <a:p>
            <a:pPr marL="0" indent="0" algn="just" eaLnBrk="1" hangingPunct="1">
              <a:buFont typeface="Wingdings 3" pitchFamily="18" charset="2"/>
              <a:buNone/>
              <a:defRPr/>
            </a:pPr>
            <a:r>
              <a:rPr lang="pt-PT" sz="18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Os poetas romanos Virgílio e Ovídio mencionaram o fruto no século I a.C. enquanto ornamento e não como alimento. Já na Antiguidade, os morangos selvagens eram consumidos por pessoas de todo o mundo, mas não em grandes quantidades, dado serem frutos pequenos, de difícil colheita e/ou com pouco sabor.</a:t>
            </a:r>
            <a:endParaRPr lang="pt-PT" sz="1800" kern="100" dirty="0">
              <a:latin typeface="Liberation Serif"/>
              <a:ea typeface="NSimSun" panose="02010609030101010101" pitchFamily="49" charset="-122"/>
              <a:cs typeface="Arial" panose="020B0604020202020204" pitchFamily="34" charset="0"/>
            </a:endParaRPr>
          </a:p>
        </p:txBody>
      </p:sp>
      <p:sp>
        <p:nvSpPr>
          <p:cNvPr id="2" name="CaixaDeTexto 1">
            <a:extLst>
              <a:ext uri="{FF2B5EF4-FFF2-40B4-BE49-F238E27FC236}">
                <a16:creationId xmlns:a16="http://schemas.microsoft.com/office/drawing/2014/main" id="{DCC30839-00FD-C049-85D1-6E8572CC9CEB}"/>
              </a:ext>
            </a:extLst>
          </p:cNvPr>
          <p:cNvSpPr txBox="1"/>
          <p:nvPr/>
        </p:nvSpPr>
        <p:spPr>
          <a:xfrm>
            <a:off x="1325563" y="2551113"/>
            <a:ext cx="8769350" cy="1755775"/>
          </a:xfrm>
          <a:prstGeom prst="rect">
            <a:avLst/>
          </a:prstGeom>
          <a:noFill/>
        </p:spPr>
        <p:txBody>
          <a:bodyPr>
            <a:spAutoFit/>
          </a:bodyPr>
          <a:lstStyle/>
          <a:p>
            <a:pPr>
              <a:defRPr/>
            </a:pP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Na era romana, era </a:t>
            </a:r>
            <a:r>
              <a:rPr lang="pt-PT" kern="100">
                <a:solidFill>
                  <a:srgbClr val="000000"/>
                </a:solidFill>
                <a:latin typeface="Trebuchet MS" panose="020B0603020202020204" pitchFamily="34" charset="0"/>
                <a:ea typeface="NSimSun" panose="02010609030101010101" pitchFamily="49" charset="-122"/>
                <a:cs typeface="Arial" panose="020B0604020202020204" pitchFamily="34" charset="0"/>
              </a:rPr>
              <a:t>valorizado pelas </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suas propriedades terapêuticas e praticamente servia para todos os tipos de doenças. Começaram a ser cultivados no século XIII. Os morangos são dos frutos mais apetecidos no início do verão e não apenas em Portugal, este irresistível fruto está no topo dos frutos mais consumidos em todo o mundo.</a:t>
            </a:r>
            <a:endParaRPr lang="pt-PT" kern="100" dirty="0">
              <a:latin typeface="Liberation Serif"/>
              <a:ea typeface="NSimSun" panose="02010609030101010101" pitchFamily="49" charset="-122"/>
              <a:cs typeface="Arial" panose="020B0604020202020204" pitchFamily="34" charset="0"/>
            </a:endParaRPr>
          </a:p>
          <a:p>
            <a:pPr>
              <a:defRPr/>
            </a:pPr>
            <a:endParaRPr lang="pt-PT" dirty="0"/>
          </a:p>
        </p:txBody>
      </p:sp>
      <p:sp>
        <p:nvSpPr>
          <p:cNvPr id="4" name="CaixaDeTexto 3">
            <a:extLst>
              <a:ext uri="{FF2B5EF4-FFF2-40B4-BE49-F238E27FC236}">
                <a16:creationId xmlns:a16="http://schemas.microsoft.com/office/drawing/2014/main" id="{9B842A43-1716-9D4F-9A4E-731E94584187}"/>
              </a:ext>
            </a:extLst>
          </p:cNvPr>
          <p:cNvSpPr txBox="1"/>
          <p:nvPr/>
        </p:nvSpPr>
        <p:spPr>
          <a:xfrm>
            <a:off x="1325563" y="4719638"/>
            <a:ext cx="8364537" cy="1200150"/>
          </a:xfrm>
          <a:prstGeom prst="rect">
            <a:avLst/>
          </a:prstGeom>
          <a:noFill/>
        </p:spPr>
        <p:txBody>
          <a:bodyPr>
            <a:spAutoFit/>
          </a:bodyPr>
          <a:lstStyle/>
          <a:p>
            <a:pPr>
              <a:defRPr/>
            </a:pP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O morango comum, ou de jardim, é o resultado da junção de duas espécies (entre a </a:t>
            </a:r>
            <a:r>
              <a:rPr lang="pt-PT" i="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Fragaria </a:t>
            </a:r>
            <a:r>
              <a:rPr lang="pt-PT" i="1" kern="100" dirty="0" err="1">
                <a:solidFill>
                  <a:srgbClr val="000000"/>
                </a:solidFill>
                <a:latin typeface="Trebuchet MS" panose="020B0603020202020204" pitchFamily="34" charset="0"/>
                <a:ea typeface="NSimSun" panose="02010609030101010101" pitchFamily="49" charset="-122"/>
                <a:cs typeface="Arial" panose="020B0604020202020204" pitchFamily="34" charset="0"/>
              </a:rPr>
              <a:t>chiloensis</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e a </a:t>
            </a:r>
            <a:r>
              <a:rPr lang="pt-PT" i="1"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Fragaria virginiana)</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produzido no século XVIII, em França.</a:t>
            </a:r>
            <a:endParaRPr lang="pt-PT" dirty="0"/>
          </a:p>
          <a:p>
            <a:pPr>
              <a:defRPr/>
            </a:pP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500" fill="hold"/>
                                        <p:tgtEl>
                                          <p:spTgt spid="2"/>
                                        </p:tgtEl>
                                        <p:attrNameLst>
                                          <p:attrName>ppt_x</p:attrName>
                                        </p:attrNameLst>
                                      </p:cBhvr>
                                      <p:tavLst>
                                        <p:tav tm="0">
                                          <p:val>
                                            <p:strVal val="1+#ppt_w/2"/>
                                          </p:val>
                                        </p:tav>
                                        <p:tav tm="100000">
                                          <p:val>
                                            <p:strVal val="#ppt_x"/>
                                          </p:val>
                                        </p:tav>
                                      </p:tavLst>
                                    </p:anim>
                                    <p:anim calcmode="lin" valueType="num">
                                      <p:cBhvr additive="base">
                                        <p:cTn id="14"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750" fill="hold"/>
                                        <p:tgtEl>
                                          <p:spTgt spid="4"/>
                                        </p:tgtEl>
                                        <p:attrNameLst>
                                          <p:attrName>ppt_x</p:attrName>
                                        </p:attrNameLst>
                                      </p:cBhvr>
                                      <p:tavLst>
                                        <p:tav tm="0">
                                          <p:val>
                                            <p:strVal val="#ppt_x"/>
                                          </p:val>
                                        </p:tav>
                                        <p:tav tm="100000">
                                          <p:val>
                                            <p:strVal val="#ppt_x"/>
                                          </p:val>
                                        </p:tav>
                                      </p:tavLst>
                                    </p:anim>
                                    <p:anim calcmode="lin" valueType="num">
                                      <p:cBhvr additive="base">
                                        <p:cTn id="20"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33DE4C4-3007-FC41-A9FD-26734DB01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436563"/>
            <a:ext cx="964565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a:extLst>
              <a:ext uri="{FF2B5EF4-FFF2-40B4-BE49-F238E27FC236}">
                <a16:creationId xmlns:a16="http://schemas.microsoft.com/office/drawing/2014/main" id="{5EBC411F-766F-3F49-92B0-270A4F09A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3630613"/>
            <a:ext cx="7667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a:extLst>
              <a:ext uri="{FF2B5EF4-FFF2-40B4-BE49-F238E27FC236}">
                <a16:creationId xmlns:a16="http://schemas.microsoft.com/office/drawing/2014/main" id="{D8D89B2E-8D61-F949-A500-88E4F851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863" y="6038850"/>
            <a:ext cx="108061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a:extLst>
              <a:ext uri="{FF2B5EF4-FFF2-40B4-BE49-F238E27FC236}">
                <a16:creationId xmlns:a16="http://schemas.microsoft.com/office/drawing/2014/main" id="{747F64DC-3ED2-9847-A617-F5F7CD71079B}"/>
              </a:ext>
            </a:extLst>
          </p:cNvPr>
          <p:cNvSpPr>
            <a:spLocks noGrp="1" noChangeArrowheads="1"/>
          </p:cNvSpPr>
          <p:nvPr>
            <p:ph type="title"/>
          </p:nvPr>
        </p:nvSpPr>
        <p:spPr>
          <a:xfrm>
            <a:off x="646113" y="452438"/>
            <a:ext cx="3803650" cy="693737"/>
          </a:xfrm>
        </p:spPr>
        <p:txBody>
          <a:bodyPr/>
          <a:lstStyle/>
          <a:p>
            <a:r>
              <a:rPr lang="pt-PT" altLang="pt-PT">
                <a:solidFill>
                  <a:schemeClr val="bg1"/>
                </a:solidFill>
              </a:rPr>
              <a:t>WEBGRAFIA</a:t>
            </a:r>
          </a:p>
        </p:txBody>
      </p:sp>
      <p:sp>
        <p:nvSpPr>
          <p:cNvPr id="33795" name="Marcador de Posição de Conteúdo 2">
            <a:extLst>
              <a:ext uri="{FF2B5EF4-FFF2-40B4-BE49-F238E27FC236}">
                <a16:creationId xmlns:a16="http://schemas.microsoft.com/office/drawing/2014/main" id="{1574CB7E-89BE-A348-BFDF-F1571A51E2DA}"/>
              </a:ext>
            </a:extLst>
          </p:cNvPr>
          <p:cNvSpPr>
            <a:spLocks noGrp="1" noChangeArrowheads="1"/>
          </p:cNvSpPr>
          <p:nvPr>
            <p:ph idx="1"/>
          </p:nvPr>
        </p:nvSpPr>
        <p:spPr>
          <a:xfrm>
            <a:off x="-82550" y="1214438"/>
            <a:ext cx="11041063" cy="5445125"/>
          </a:xfrm>
        </p:spPr>
        <p:txBody>
          <a:bodyPr/>
          <a:lstStyle/>
          <a:p>
            <a:pPr>
              <a:lnSpc>
                <a:spcPct val="150000"/>
              </a:lnSpc>
              <a:spcBef>
                <a:spcPct val="0"/>
              </a:spcBef>
            </a:pPr>
            <a:r>
              <a:rPr lang="pt-PT" altLang="pt-PT" sz="900">
                <a:solidFill>
                  <a:schemeClr val="bg1"/>
                </a:solidFill>
              </a:rPr>
              <a:t>https://sites.google.com/site/conselhoscomocultivarmorangos/home-1/origem-do-morango  </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https://revistajardins.pt/morango-historia-propriedades/</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http://tourisminamoderworld.blogspot.com/2014/06/zonas-temperadas.html</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https://alimentacaosaudavelesustentavel.abae.pt/wp-content/uploads/projects/2018/C/4311-1/doc_file/hist%C3%B3ria%20do%20morango%20paginado.pdf</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https://www.publico.pt/2019/04/20/fugas/noticia/morangos-tamanho-importa-1869342</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http://www.tudosobreplantas.net/311-historia-morango/</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https://www.crocus.co.uk/plants/_/fragaria-vesca/classid.2000017268/</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https://www.123rf.com/photo_68517383_wild-edible-berries-wild-strawberry-green-fragaria-viridis-.html</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https://omeujardim.com/artigos/como-cultivar-morangos</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https://vamoscomermelhor.com.br/como-cultivar-morangos-em-5-passos/</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https://pt.dreamstime.com/fotos-de-stock-arbusto-de-morango-com-raiz-image26027413</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https://pt.minigarden.net/como-cultivar-morangos-em-casa/</a:t>
            </a:r>
          </a:p>
          <a:p>
            <a:pPr>
              <a:lnSpc>
                <a:spcPct val="150000"/>
              </a:lnSpc>
              <a:spcBef>
                <a:spcPct val="0"/>
              </a:spcBef>
            </a:pPr>
            <a:endParaRPr lang="pt-PT" altLang="pt-PT" sz="900">
              <a:solidFill>
                <a:schemeClr val="bg1"/>
              </a:solidFill>
            </a:endParaRPr>
          </a:p>
          <a:p>
            <a:pPr>
              <a:lnSpc>
                <a:spcPct val="150000"/>
              </a:lnSpc>
              <a:spcBef>
                <a:spcPct val="0"/>
              </a:spcBef>
            </a:pPr>
            <a:r>
              <a:rPr lang="pt-PT" altLang="pt-PT" sz="900">
                <a:solidFill>
                  <a:schemeClr val="bg1"/>
                </a:solidFill>
              </a:rPr>
              <a:t>https://br.pinterest.com/pin/751327150323760300/</a:t>
            </a:r>
          </a:p>
          <a:p>
            <a:endParaRPr lang="pt-PT" altLang="pt-P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3794"/>
                                        </p:tgtEl>
                                        <p:attrNameLst>
                                          <p:attrName>ppt_x</p:attrName>
                                          <p:attrName>ppt_y</p:attrName>
                                        </p:attrNameLst>
                                      </p:cBhvr>
                                    </p:animMotion>
                                    <p:animRot by="1500000">
                                      <p:cBhvr>
                                        <p:cTn id="7" dur="125" fill="hold">
                                          <p:stCondLst>
                                            <p:cond delay="0"/>
                                          </p:stCondLst>
                                        </p:cTn>
                                        <p:tgtEl>
                                          <p:spTgt spid="33794"/>
                                        </p:tgtEl>
                                        <p:attrNameLst>
                                          <p:attrName>r</p:attrName>
                                        </p:attrNameLst>
                                      </p:cBhvr>
                                    </p:animRot>
                                    <p:animRot by="-1500000">
                                      <p:cBhvr>
                                        <p:cTn id="8" dur="125" fill="hold">
                                          <p:stCondLst>
                                            <p:cond delay="125"/>
                                          </p:stCondLst>
                                        </p:cTn>
                                        <p:tgtEl>
                                          <p:spTgt spid="33794"/>
                                        </p:tgtEl>
                                        <p:attrNameLst>
                                          <p:attrName>r</p:attrName>
                                        </p:attrNameLst>
                                      </p:cBhvr>
                                    </p:animRot>
                                    <p:animRot by="-1500000">
                                      <p:cBhvr>
                                        <p:cTn id="9" dur="125" fill="hold">
                                          <p:stCondLst>
                                            <p:cond delay="250"/>
                                          </p:stCondLst>
                                        </p:cTn>
                                        <p:tgtEl>
                                          <p:spTgt spid="33794"/>
                                        </p:tgtEl>
                                        <p:attrNameLst>
                                          <p:attrName>r</p:attrName>
                                        </p:attrNameLst>
                                      </p:cBhvr>
                                    </p:animRot>
                                    <p:animRot by="1500000">
                                      <p:cBhvr>
                                        <p:cTn id="10" dur="125" fill="hold">
                                          <p:stCondLst>
                                            <p:cond delay="375"/>
                                          </p:stCondLst>
                                        </p:cTn>
                                        <p:tgtEl>
                                          <p:spTgt spid="33794"/>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3795">
                                            <p:txEl>
                                              <p:pRg st="0" end="0"/>
                                            </p:txEl>
                                          </p:spTgt>
                                        </p:tgtEl>
                                        <p:attrNameLst>
                                          <p:attrName>style.visibility</p:attrName>
                                        </p:attrNameLst>
                                      </p:cBhvr>
                                      <p:to>
                                        <p:strVal val="visible"/>
                                      </p:to>
                                    </p:set>
                                    <p:animEffect transition="in" filter="wipe(down)">
                                      <p:cBhvr>
                                        <p:cTn id="15" dur="580">
                                          <p:stCondLst>
                                            <p:cond delay="0"/>
                                          </p:stCondLst>
                                        </p:cTn>
                                        <p:tgtEl>
                                          <p:spTgt spid="33795">
                                            <p:txEl>
                                              <p:pRg st="0" end="0"/>
                                            </p:txEl>
                                          </p:spTgt>
                                        </p:tgtEl>
                                      </p:cBhvr>
                                    </p:animEffect>
                                    <p:anim calcmode="lin" valueType="num">
                                      <p:cBhvr>
                                        <p:cTn id="16" dur="1822" tmFilter="0,0; 0.14,0.36; 0.43,0.73; 0.71,0.91; 1.0,1.0">
                                          <p:stCondLst>
                                            <p:cond delay="0"/>
                                          </p:stCondLst>
                                        </p:cTn>
                                        <p:tgtEl>
                                          <p:spTgt spid="33795">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3795">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3795">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3795">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3795">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3795">
                                            <p:txEl>
                                              <p:pRg st="0" end="0"/>
                                            </p:txEl>
                                          </p:spTgt>
                                        </p:tgtEl>
                                      </p:cBhvr>
                                      <p:to x="100000" y="60000"/>
                                    </p:animScale>
                                    <p:animScale>
                                      <p:cBhvr>
                                        <p:cTn id="22" dur="166" decel="50000">
                                          <p:stCondLst>
                                            <p:cond delay="676"/>
                                          </p:stCondLst>
                                        </p:cTn>
                                        <p:tgtEl>
                                          <p:spTgt spid="33795">
                                            <p:txEl>
                                              <p:pRg st="0" end="0"/>
                                            </p:txEl>
                                          </p:spTgt>
                                        </p:tgtEl>
                                      </p:cBhvr>
                                      <p:to x="100000" y="100000"/>
                                    </p:animScale>
                                    <p:animScale>
                                      <p:cBhvr>
                                        <p:cTn id="23" dur="26">
                                          <p:stCondLst>
                                            <p:cond delay="1312"/>
                                          </p:stCondLst>
                                        </p:cTn>
                                        <p:tgtEl>
                                          <p:spTgt spid="33795">
                                            <p:txEl>
                                              <p:pRg st="0" end="0"/>
                                            </p:txEl>
                                          </p:spTgt>
                                        </p:tgtEl>
                                      </p:cBhvr>
                                      <p:to x="100000" y="80000"/>
                                    </p:animScale>
                                    <p:animScale>
                                      <p:cBhvr>
                                        <p:cTn id="24" dur="166" decel="50000">
                                          <p:stCondLst>
                                            <p:cond delay="1338"/>
                                          </p:stCondLst>
                                        </p:cTn>
                                        <p:tgtEl>
                                          <p:spTgt spid="33795">
                                            <p:txEl>
                                              <p:pRg st="0" end="0"/>
                                            </p:txEl>
                                          </p:spTgt>
                                        </p:tgtEl>
                                      </p:cBhvr>
                                      <p:to x="100000" y="100000"/>
                                    </p:animScale>
                                    <p:animScale>
                                      <p:cBhvr>
                                        <p:cTn id="25" dur="26">
                                          <p:stCondLst>
                                            <p:cond delay="1642"/>
                                          </p:stCondLst>
                                        </p:cTn>
                                        <p:tgtEl>
                                          <p:spTgt spid="33795">
                                            <p:txEl>
                                              <p:pRg st="0" end="0"/>
                                            </p:txEl>
                                          </p:spTgt>
                                        </p:tgtEl>
                                      </p:cBhvr>
                                      <p:to x="100000" y="90000"/>
                                    </p:animScale>
                                    <p:animScale>
                                      <p:cBhvr>
                                        <p:cTn id="26" dur="166" decel="50000">
                                          <p:stCondLst>
                                            <p:cond delay="1668"/>
                                          </p:stCondLst>
                                        </p:cTn>
                                        <p:tgtEl>
                                          <p:spTgt spid="33795">
                                            <p:txEl>
                                              <p:pRg st="0" end="0"/>
                                            </p:txEl>
                                          </p:spTgt>
                                        </p:tgtEl>
                                      </p:cBhvr>
                                      <p:to x="100000" y="100000"/>
                                    </p:animScale>
                                    <p:animScale>
                                      <p:cBhvr>
                                        <p:cTn id="27" dur="26">
                                          <p:stCondLst>
                                            <p:cond delay="1808"/>
                                          </p:stCondLst>
                                        </p:cTn>
                                        <p:tgtEl>
                                          <p:spTgt spid="33795">
                                            <p:txEl>
                                              <p:pRg st="0" end="0"/>
                                            </p:txEl>
                                          </p:spTgt>
                                        </p:tgtEl>
                                      </p:cBhvr>
                                      <p:to x="100000" y="95000"/>
                                    </p:animScale>
                                    <p:animScale>
                                      <p:cBhvr>
                                        <p:cTn id="28" dur="166" decel="50000">
                                          <p:stCondLst>
                                            <p:cond delay="1834"/>
                                          </p:stCondLst>
                                        </p:cTn>
                                        <p:tgtEl>
                                          <p:spTgt spid="33795">
                                            <p:txEl>
                                              <p:pRg st="0" end="0"/>
                                            </p:txEl>
                                          </p:spTgt>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34" presetClass="emph" presetSubtype="0" fill="hold" grpId="0" nodeType="click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33795">
                                            <p:txEl>
                                              <p:pRg st="2" end="2"/>
                                            </p:txEl>
                                          </p:spTgt>
                                        </p:tgtEl>
                                        <p:attrNameLst>
                                          <p:attrName>ppt_x</p:attrName>
                                          <p:attrName>ppt_y</p:attrName>
                                        </p:attrNameLst>
                                      </p:cBhvr>
                                    </p:animMotion>
                                    <p:animRot by="1500000">
                                      <p:cBhvr>
                                        <p:cTn id="33" dur="125" fill="hold">
                                          <p:stCondLst>
                                            <p:cond delay="0"/>
                                          </p:stCondLst>
                                        </p:cTn>
                                        <p:tgtEl>
                                          <p:spTgt spid="33795">
                                            <p:txEl>
                                              <p:pRg st="2" end="2"/>
                                            </p:txEl>
                                          </p:spTgt>
                                        </p:tgtEl>
                                        <p:attrNameLst>
                                          <p:attrName>r</p:attrName>
                                        </p:attrNameLst>
                                      </p:cBhvr>
                                    </p:animRot>
                                    <p:animRot by="-1500000">
                                      <p:cBhvr>
                                        <p:cTn id="34" dur="125" fill="hold">
                                          <p:stCondLst>
                                            <p:cond delay="125"/>
                                          </p:stCondLst>
                                        </p:cTn>
                                        <p:tgtEl>
                                          <p:spTgt spid="33795">
                                            <p:txEl>
                                              <p:pRg st="2" end="2"/>
                                            </p:txEl>
                                          </p:spTgt>
                                        </p:tgtEl>
                                        <p:attrNameLst>
                                          <p:attrName>r</p:attrName>
                                        </p:attrNameLst>
                                      </p:cBhvr>
                                    </p:animRot>
                                    <p:animRot by="-1500000">
                                      <p:cBhvr>
                                        <p:cTn id="35" dur="125" fill="hold">
                                          <p:stCondLst>
                                            <p:cond delay="250"/>
                                          </p:stCondLst>
                                        </p:cTn>
                                        <p:tgtEl>
                                          <p:spTgt spid="33795">
                                            <p:txEl>
                                              <p:pRg st="2" end="2"/>
                                            </p:txEl>
                                          </p:spTgt>
                                        </p:tgtEl>
                                        <p:attrNameLst>
                                          <p:attrName>r</p:attrName>
                                        </p:attrNameLst>
                                      </p:cBhvr>
                                    </p:animRot>
                                    <p:animRot by="1500000">
                                      <p:cBhvr>
                                        <p:cTn id="36" dur="125" fill="hold">
                                          <p:stCondLst>
                                            <p:cond delay="375"/>
                                          </p:stCondLst>
                                        </p:cTn>
                                        <p:tgtEl>
                                          <p:spTgt spid="33795">
                                            <p:txEl>
                                              <p:pRg st="2" end="2"/>
                                            </p:txEl>
                                          </p:spTgt>
                                        </p:tgtEl>
                                        <p:attrNameLst>
                                          <p:attrName>r</p:attrName>
                                        </p:attrNameLst>
                                      </p:cBhvr>
                                    </p:animRot>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3795">
                                            <p:txEl>
                                              <p:pRg st="4" end="4"/>
                                            </p:txEl>
                                          </p:spTgt>
                                        </p:tgtEl>
                                        <p:attrNameLst>
                                          <p:attrName>style.visibility</p:attrName>
                                        </p:attrNameLst>
                                      </p:cBhvr>
                                      <p:to>
                                        <p:strVal val="visible"/>
                                      </p:to>
                                    </p:set>
                                    <p:animEffect transition="in" filter="wipe(down)">
                                      <p:cBhvr>
                                        <p:cTn id="41" dur="580">
                                          <p:stCondLst>
                                            <p:cond delay="0"/>
                                          </p:stCondLst>
                                        </p:cTn>
                                        <p:tgtEl>
                                          <p:spTgt spid="33795">
                                            <p:txEl>
                                              <p:pRg st="4" end="4"/>
                                            </p:txEl>
                                          </p:spTgt>
                                        </p:tgtEl>
                                      </p:cBhvr>
                                    </p:animEffect>
                                    <p:anim calcmode="lin" valueType="num">
                                      <p:cBhvr>
                                        <p:cTn id="42" dur="1822" tmFilter="0,0; 0.14,0.36; 0.43,0.73; 0.71,0.91; 1.0,1.0">
                                          <p:stCondLst>
                                            <p:cond delay="0"/>
                                          </p:stCondLst>
                                        </p:cTn>
                                        <p:tgtEl>
                                          <p:spTgt spid="33795">
                                            <p:txEl>
                                              <p:pRg st="4" end="4"/>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3795">
                                            <p:txEl>
                                              <p:pRg st="4" end="4"/>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3795">
                                            <p:txEl>
                                              <p:pRg st="4" end="4"/>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3795">
                                            <p:txEl>
                                              <p:pRg st="4" end="4"/>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3795">
                                            <p:txEl>
                                              <p:pRg st="4" end="4"/>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3795">
                                            <p:txEl>
                                              <p:pRg st="4" end="4"/>
                                            </p:txEl>
                                          </p:spTgt>
                                        </p:tgtEl>
                                      </p:cBhvr>
                                      <p:to x="100000" y="60000"/>
                                    </p:animScale>
                                    <p:animScale>
                                      <p:cBhvr>
                                        <p:cTn id="48" dur="166" decel="50000">
                                          <p:stCondLst>
                                            <p:cond delay="676"/>
                                          </p:stCondLst>
                                        </p:cTn>
                                        <p:tgtEl>
                                          <p:spTgt spid="33795">
                                            <p:txEl>
                                              <p:pRg st="4" end="4"/>
                                            </p:txEl>
                                          </p:spTgt>
                                        </p:tgtEl>
                                      </p:cBhvr>
                                      <p:to x="100000" y="100000"/>
                                    </p:animScale>
                                    <p:animScale>
                                      <p:cBhvr>
                                        <p:cTn id="49" dur="26">
                                          <p:stCondLst>
                                            <p:cond delay="1312"/>
                                          </p:stCondLst>
                                        </p:cTn>
                                        <p:tgtEl>
                                          <p:spTgt spid="33795">
                                            <p:txEl>
                                              <p:pRg st="4" end="4"/>
                                            </p:txEl>
                                          </p:spTgt>
                                        </p:tgtEl>
                                      </p:cBhvr>
                                      <p:to x="100000" y="80000"/>
                                    </p:animScale>
                                    <p:animScale>
                                      <p:cBhvr>
                                        <p:cTn id="50" dur="166" decel="50000">
                                          <p:stCondLst>
                                            <p:cond delay="1338"/>
                                          </p:stCondLst>
                                        </p:cTn>
                                        <p:tgtEl>
                                          <p:spTgt spid="33795">
                                            <p:txEl>
                                              <p:pRg st="4" end="4"/>
                                            </p:txEl>
                                          </p:spTgt>
                                        </p:tgtEl>
                                      </p:cBhvr>
                                      <p:to x="100000" y="100000"/>
                                    </p:animScale>
                                    <p:animScale>
                                      <p:cBhvr>
                                        <p:cTn id="51" dur="26">
                                          <p:stCondLst>
                                            <p:cond delay="1642"/>
                                          </p:stCondLst>
                                        </p:cTn>
                                        <p:tgtEl>
                                          <p:spTgt spid="33795">
                                            <p:txEl>
                                              <p:pRg st="4" end="4"/>
                                            </p:txEl>
                                          </p:spTgt>
                                        </p:tgtEl>
                                      </p:cBhvr>
                                      <p:to x="100000" y="90000"/>
                                    </p:animScale>
                                    <p:animScale>
                                      <p:cBhvr>
                                        <p:cTn id="52" dur="166" decel="50000">
                                          <p:stCondLst>
                                            <p:cond delay="1668"/>
                                          </p:stCondLst>
                                        </p:cTn>
                                        <p:tgtEl>
                                          <p:spTgt spid="33795">
                                            <p:txEl>
                                              <p:pRg st="4" end="4"/>
                                            </p:txEl>
                                          </p:spTgt>
                                        </p:tgtEl>
                                      </p:cBhvr>
                                      <p:to x="100000" y="100000"/>
                                    </p:animScale>
                                    <p:animScale>
                                      <p:cBhvr>
                                        <p:cTn id="53" dur="26">
                                          <p:stCondLst>
                                            <p:cond delay="1808"/>
                                          </p:stCondLst>
                                        </p:cTn>
                                        <p:tgtEl>
                                          <p:spTgt spid="33795">
                                            <p:txEl>
                                              <p:pRg st="4" end="4"/>
                                            </p:txEl>
                                          </p:spTgt>
                                        </p:tgtEl>
                                      </p:cBhvr>
                                      <p:to x="100000" y="95000"/>
                                    </p:animScale>
                                    <p:animScale>
                                      <p:cBhvr>
                                        <p:cTn id="54" dur="166" decel="50000">
                                          <p:stCondLst>
                                            <p:cond delay="1834"/>
                                          </p:stCondLst>
                                        </p:cTn>
                                        <p:tgtEl>
                                          <p:spTgt spid="33795">
                                            <p:txEl>
                                              <p:pRg st="4" end="4"/>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34" presetClass="emph" presetSubtype="0" fill="hold" grpId="0" nodeType="clickEffect">
                                  <p:stCondLst>
                                    <p:cond delay="0"/>
                                  </p:stCondLst>
                                  <p:iterate type="lt">
                                    <p:tmPct val="10000"/>
                                  </p:iterate>
                                  <p:childTnLst>
                                    <p:animMotion origin="layout" path="M 0.0 0.0 L 0.0 -0.07213" pathEditMode="relative" ptsTypes="">
                                      <p:cBhvr>
                                        <p:cTn id="58" dur="250" accel="50000" decel="50000" autoRev="1" fill="hold">
                                          <p:stCondLst>
                                            <p:cond delay="0"/>
                                          </p:stCondLst>
                                        </p:cTn>
                                        <p:tgtEl>
                                          <p:spTgt spid="33795">
                                            <p:txEl>
                                              <p:pRg st="6" end="6"/>
                                            </p:txEl>
                                          </p:spTgt>
                                        </p:tgtEl>
                                        <p:attrNameLst>
                                          <p:attrName>ppt_x</p:attrName>
                                          <p:attrName>ppt_y</p:attrName>
                                        </p:attrNameLst>
                                      </p:cBhvr>
                                    </p:animMotion>
                                    <p:animRot by="1500000">
                                      <p:cBhvr>
                                        <p:cTn id="59" dur="125" fill="hold">
                                          <p:stCondLst>
                                            <p:cond delay="0"/>
                                          </p:stCondLst>
                                        </p:cTn>
                                        <p:tgtEl>
                                          <p:spTgt spid="33795">
                                            <p:txEl>
                                              <p:pRg st="6" end="6"/>
                                            </p:txEl>
                                          </p:spTgt>
                                        </p:tgtEl>
                                        <p:attrNameLst>
                                          <p:attrName>r</p:attrName>
                                        </p:attrNameLst>
                                      </p:cBhvr>
                                    </p:animRot>
                                    <p:animRot by="-1500000">
                                      <p:cBhvr>
                                        <p:cTn id="60" dur="125" fill="hold">
                                          <p:stCondLst>
                                            <p:cond delay="125"/>
                                          </p:stCondLst>
                                        </p:cTn>
                                        <p:tgtEl>
                                          <p:spTgt spid="33795">
                                            <p:txEl>
                                              <p:pRg st="6" end="6"/>
                                            </p:txEl>
                                          </p:spTgt>
                                        </p:tgtEl>
                                        <p:attrNameLst>
                                          <p:attrName>r</p:attrName>
                                        </p:attrNameLst>
                                      </p:cBhvr>
                                    </p:animRot>
                                    <p:animRot by="-1500000">
                                      <p:cBhvr>
                                        <p:cTn id="61" dur="125" fill="hold">
                                          <p:stCondLst>
                                            <p:cond delay="250"/>
                                          </p:stCondLst>
                                        </p:cTn>
                                        <p:tgtEl>
                                          <p:spTgt spid="33795">
                                            <p:txEl>
                                              <p:pRg st="6" end="6"/>
                                            </p:txEl>
                                          </p:spTgt>
                                        </p:tgtEl>
                                        <p:attrNameLst>
                                          <p:attrName>r</p:attrName>
                                        </p:attrNameLst>
                                      </p:cBhvr>
                                    </p:animRot>
                                    <p:animRot by="1500000">
                                      <p:cBhvr>
                                        <p:cTn id="62" dur="125" fill="hold">
                                          <p:stCondLst>
                                            <p:cond delay="375"/>
                                          </p:stCondLst>
                                        </p:cTn>
                                        <p:tgtEl>
                                          <p:spTgt spid="33795">
                                            <p:txEl>
                                              <p:pRg st="6" end="6"/>
                                            </p:txEl>
                                          </p:spTgt>
                                        </p:tgtEl>
                                        <p:attrNameLst>
                                          <p:attrName>r</p:attrName>
                                        </p:attrNameLst>
                                      </p:cBhvr>
                                    </p:animRot>
                                  </p:childTnLst>
                                </p:cTn>
                              </p:par>
                            </p:childTnLst>
                          </p:cTn>
                        </p:par>
                      </p:childTnLst>
                    </p:cTn>
                  </p:par>
                  <p:par>
                    <p:cTn id="63" fill="hold" nodeType="clickPar">
                      <p:stCondLst>
                        <p:cond delay="indefinite"/>
                      </p:stCondLst>
                      <p:childTnLst>
                        <p:par>
                          <p:cTn id="64" fill="hold" nodeType="withGroup">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33795">
                                            <p:txEl>
                                              <p:pRg st="8" end="8"/>
                                            </p:txEl>
                                          </p:spTgt>
                                        </p:tgtEl>
                                        <p:attrNameLst>
                                          <p:attrName>style.visibility</p:attrName>
                                        </p:attrNameLst>
                                      </p:cBhvr>
                                      <p:to>
                                        <p:strVal val="visible"/>
                                      </p:to>
                                    </p:set>
                                    <p:animEffect transition="in" filter="wipe(down)">
                                      <p:cBhvr>
                                        <p:cTn id="67" dur="580">
                                          <p:stCondLst>
                                            <p:cond delay="0"/>
                                          </p:stCondLst>
                                        </p:cTn>
                                        <p:tgtEl>
                                          <p:spTgt spid="33795">
                                            <p:txEl>
                                              <p:pRg st="8" end="8"/>
                                            </p:txEl>
                                          </p:spTgt>
                                        </p:tgtEl>
                                      </p:cBhvr>
                                    </p:animEffect>
                                    <p:anim calcmode="lin" valueType="num">
                                      <p:cBhvr>
                                        <p:cTn id="68" dur="1822" tmFilter="0,0; 0.14,0.36; 0.43,0.73; 0.71,0.91; 1.0,1.0">
                                          <p:stCondLst>
                                            <p:cond delay="0"/>
                                          </p:stCondLst>
                                        </p:cTn>
                                        <p:tgtEl>
                                          <p:spTgt spid="33795">
                                            <p:txEl>
                                              <p:pRg st="8" end="8"/>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3795">
                                            <p:txEl>
                                              <p:pRg st="8" end="8"/>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3795">
                                            <p:txEl>
                                              <p:pRg st="8" end="8"/>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3795">
                                            <p:txEl>
                                              <p:pRg st="8" end="8"/>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3795">
                                            <p:txEl>
                                              <p:pRg st="8" end="8"/>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33795">
                                            <p:txEl>
                                              <p:pRg st="8" end="8"/>
                                            </p:txEl>
                                          </p:spTgt>
                                        </p:tgtEl>
                                      </p:cBhvr>
                                      <p:to x="100000" y="60000"/>
                                    </p:animScale>
                                    <p:animScale>
                                      <p:cBhvr>
                                        <p:cTn id="74" dur="166" decel="50000">
                                          <p:stCondLst>
                                            <p:cond delay="676"/>
                                          </p:stCondLst>
                                        </p:cTn>
                                        <p:tgtEl>
                                          <p:spTgt spid="33795">
                                            <p:txEl>
                                              <p:pRg st="8" end="8"/>
                                            </p:txEl>
                                          </p:spTgt>
                                        </p:tgtEl>
                                      </p:cBhvr>
                                      <p:to x="100000" y="100000"/>
                                    </p:animScale>
                                    <p:animScale>
                                      <p:cBhvr>
                                        <p:cTn id="75" dur="26">
                                          <p:stCondLst>
                                            <p:cond delay="1312"/>
                                          </p:stCondLst>
                                        </p:cTn>
                                        <p:tgtEl>
                                          <p:spTgt spid="33795">
                                            <p:txEl>
                                              <p:pRg st="8" end="8"/>
                                            </p:txEl>
                                          </p:spTgt>
                                        </p:tgtEl>
                                      </p:cBhvr>
                                      <p:to x="100000" y="80000"/>
                                    </p:animScale>
                                    <p:animScale>
                                      <p:cBhvr>
                                        <p:cTn id="76" dur="166" decel="50000">
                                          <p:stCondLst>
                                            <p:cond delay="1338"/>
                                          </p:stCondLst>
                                        </p:cTn>
                                        <p:tgtEl>
                                          <p:spTgt spid="33795">
                                            <p:txEl>
                                              <p:pRg st="8" end="8"/>
                                            </p:txEl>
                                          </p:spTgt>
                                        </p:tgtEl>
                                      </p:cBhvr>
                                      <p:to x="100000" y="100000"/>
                                    </p:animScale>
                                    <p:animScale>
                                      <p:cBhvr>
                                        <p:cTn id="77" dur="26">
                                          <p:stCondLst>
                                            <p:cond delay="1642"/>
                                          </p:stCondLst>
                                        </p:cTn>
                                        <p:tgtEl>
                                          <p:spTgt spid="33795">
                                            <p:txEl>
                                              <p:pRg st="8" end="8"/>
                                            </p:txEl>
                                          </p:spTgt>
                                        </p:tgtEl>
                                      </p:cBhvr>
                                      <p:to x="100000" y="90000"/>
                                    </p:animScale>
                                    <p:animScale>
                                      <p:cBhvr>
                                        <p:cTn id="78" dur="166" decel="50000">
                                          <p:stCondLst>
                                            <p:cond delay="1668"/>
                                          </p:stCondLst>
                                        </p:cTn>
                                        <p:tgtEl>
                                          <p:spTgt spid="33795">
                                            <p:txEl>
                                              <p:pRg st="8" end="8"/>
                                            </p:txEl>
                                          </p:spTgt>
                                        </p:tgtEl>
                                      </p:cBhvr>
                                      <p:to x="100000" y="100000"/>
                                    </p:animScale>
                                    <p:animScale>
                                      <p:cBhvr>
                                        <p:cTn id="79" dur="26">
                                          <p:stCondLst>
                                            <p:cond delay="1808"/>
                                          </p:stCondLst>
                                        </p:cTn>
                                        <p:tgtEl>
                                          <p:spTgt spid="33795">
                                            <p:txEl>
                                              <p:pRg st="8" end="8"/>
                                            </p:txEl>
                                          </p:spTgt>
                                        </p:tgtEl>
                                      </p:cBhvr>
                                      <p:to x="100000" y="95000"/>
                                    </p:animScale>
                                    <p:animScale>
                                      <p:cBhvr>
                                        <p:cTn id="80" dur="166" decel="50000">
                                          <p:stCondLst>
                                            <p:cond delay="1834"/>
                                          </p:stCondLst>
                                        </p:cTn>
                                        <p:tgtEl>
                                          <p:spTgt spid="33795">
                                            <p:txEl>
                                              <p:pRg st="8" end="8"/>
                                            </p:txEl>
                                          </p:spTgt>
                                        </p:tgtEl>
                                      </p:cBhvr>
                                      <p:to x="100000" y="100000"/>
                                    </p:animScale>
                                  </p:childTnLst>
                                </p:cTn>
                              </p:par>
                            </p:childTnLst>
                          </p:cTn>
                        </p:par>
                      </p:childTnLst>
                    </p:cTn>
                  </p:par>
                  <p:par>
                    <p:cTn id="81" fill="hold" nodeType="clickPar">
                      <p:stCondLst>
                        <p:cond delay="indefinite"/>
                      </p:stCondLst>
                      <p:childTnLst>
                        <p:par>
                          <p:cTn id="82" fill="hold" nodeType="withGroup">
                            <p:stCondLst>
                              <p:cond delay="0"/>
                            </p:stCondLst>
                            <p:childTnLst>
                              <p:par>
                                <p:cTn id="83" presetID="34" presetClass="emph" presetSubtype="0" fill="hold" grpId="0" nodeType="clickEffect">
                                  <p:stCondLst>
                                    <p:cond delay="0"/>
                                  </p:stCondLst>
                                  <p:iterate type="lt">
                                    <p:tmPct val="10000"/>
                                  </p:iterate>
                                  <p:childTnLst>
                                    <p:animMotion origin="layout" path="M 0.0 0.0 L 0.0 -0.07213" pathEditMode="relative" ptsTypes="">
                                      <p:cBhvr>
                                        <p:cTn id="84" dur="250" accel="50000" decel="50000" autoRev="1" fill="hold">
                                          <p:stCondLst>
                                            <p:cond delay="0"/>
                                          </p:stCondLst>
                                        </p:cTn>
                                        <p:tgtEl>
                                          <p:spTgt spid="33795">
                                            <p:txEl>
                                              <p:pRg st="10" end="10"/>
                                            </p:txEl>
                                          </p:spTgt>
                                        </p:tgtEl>
                                        <p:attrNameLst>
                                          <p:attrName>ppt_x</p:attrName>
                                          <p:attrName>ppt_y</p:attrName>
                                        </p:attrNameLst>
                                      </p:cBhvr>
                                    </p:animMotion>
                                    <p:animRot by="1500000">
                                      <p:cBhvr>
                                        <p:cTn id="85" dur="125" fill="hold">
                                          <p:stCondLst>
                                            <p:cond delay="0"/>
                                          </p:stCondLst>
                                        </p:cTn>
                                        <p:tgtEl>
                                          <p:spTgt spid="33795">
                                            <p:txEl>
                                              <p:pRg st="10" end="10"/>
                                            </p:txEl>
                                          </p:spTgt>
                                        </p:tgtEl>
                                        <p:attrNameLst>
                                          <p:attrName>r</p:attrName>
                                        </p:attrNameLst>
                                      </p:cBhvr>
                                    </p:animRot>
                                    <p:animRot by="-1500000">
                                      <p:cBhvr>
                                        <p:cTn id="86" dur="125" fill="hold">
                                          <p:stCondLst>
                                            <p:cond delay="125"/>
                                          </p:stCondLst>
                                        </p:cTn>
                                        <p:tgtEl>
                                          <p:spTgt spid="33795">
                                            <p:txEl>
                                              <p:pRg st="10" end="10"/>
                                            </p:txEl>
                                          </p:spTgt>
                                        </p:tgtEl>
                                        <p:attrNameLst>
                                          <p:attrName>r</p:attrName>
                                        </p:attrNameLst>
                                      </p:cBhvr>
                                    </p:animRot>
                                    <p:animRot by="-1500000">
                                      <p:cBhvr>
                                        <p:cTn id="87" dur="125" fill="hold">
                                          <p:stCondLst>
                                            <p:cond delay="250"/>
                                          </p:stCondLst>
                                        </p:cTn>
                                        <p:tgtEl>
                                          <p:spTgt spid="33795">
                                            <p:txEl>
                                              <p:pRg st="10" end="10"/>
                                            </p:txEl>
                                          </p:spTgt>
                                        </p:tgtEl>
                                        <p:attrNameLst>
                                          <p:attrName>r</p:attrName>
                                        </p:attrNameLst>
                                      </p:cBhvr>
                                    </p:animRot>
                                    <p:animRot by="1500000">
                                      <p:cBhvr>
                                        <p:cTn id="88" dur="125" fill="hold">
                                          <p:stCondLst>
                                            <p:cond delay="375"/>
                                          </p:stCondLst>
                                        </p:cTn>
                                        <p:tgtEl>
                                          <p:spTgt spid="33795">
                                            <p:txEl>
                                              <p:pRg st="10" end="10"/>
                                            </p:txEl>
                                          </p:spTgt>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33795">
                                            <p:txEl>
                                              <p:pRg st="12" end="12"/>
                                            </p:txEl>
                                          </p:spTgt>
                                        </p:tgtEl>
                                        <p:attrNameLst>
                                          <p:attrName>style.visibility</p:attrName>
                                        </p:attrNameLst>
                                      </p:cBhvr>
                                      <p:to>
                                        <p:strVal val="visible"/>
                                      </p:to>
                                    </p:set>
                                    <p:animEffect transition="in" filter="wipe(down)">
                                      <p:cBhvr>
                                        <p:cTn id="93" dur="580">
                                          <p:stCondLst>
                                            <p:cond delay="0"/>
                                          </p:stCondLst>
                                        </p:cTn>
                                        <p:tgtEl>
                                          <p:spTgt spid="33795">
                                            <p:txEl>
                                              <p:pRg st="12" end="12"/>
                                            </p:txEl>
                                          </p:spTgt>
                                        </p:tgtEl>
                                      </p:cBhvr>
                                    </p:animEffect>
                                    <p:anim calcmode="lin" valueType="num">
                                      <p:cBhvr>
                                        <p:cTn id="94" dur="1822" tmFilter="0,0; 0.14,0.36; 0.43,0.73; 0.71,0.91; 1.0,1.0">
                                          <p:stCondLst>
                                            <p:cond delay="0"/>
                                          </p:stCondLst>
                                        </p:cTn>
                                        <p:tgtEl>
                                          <p:spTgt spid="33795">
                                            <p:txEl>
                                              <p:pRg st="12" end="12"/>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3795">
                                            <p:txEl>
                                              <p:pRg st="12" end="12"/>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3795">
                                            <p:txEl>
                                              <p:pRg st="12" end="12"/>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3795">
                                            <p:txEl>
                                              <p:pRg st="12" end="12"/>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3795">
                                            <p:txEl>
                                              <p:pRg st="12" end="12"/>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33795">
                                            <p:txEl>
                                              <p:pRg st="12" end="12"/>
                                            </p:txEl>
                                          </p:spTgt>
                                        </p:tgtEl>
                                      </p:cBhvr>
                                      <p:to x="100000" y="60000"/>
                                    </p:animScale>
                                    <p:animScale>
                                      <p:cBhvr>
                                        <p:cTn id="100" dur="166" decel="50000">
                                          <p:stCondLst>
                                            <p:cond delay="676"/>
                                          </p:stCondLst>
                                        </p:cTn>
                                        <p:tgtEl>
                                          <p:spTgt spid="33795">
                                            <p:txEl>
                                              <p:pRg st="12" end="12"/>
                                            </p:txEl>
                                          </p:spTgt>
                                        </p:tgtEl>
                                      </p:cBhvr>
                                      <p:to x="100000" y="100000"/>
                                    </p:animScale>
                                    <p:animScale>
                                      <p:cBhvr>
                                        <p:cTn id="101" dur="26">
                                          <p:stCondLst>
                                            <p:cond delay="1312"/>
                                          </p:stCondLst>
                                        </p:cTn>
                                        <p:tgtEl>
                                          <p:spTgt spid="33795">
                                            <p:txEl>
                                              <p:pRg st="12" end="12"/>
                                            </p:txEl>
                                          </p:spTgt>
                                        </p:tgtEl>
                                      </p:cBhvr>
                                      <p:to x="100000" y="80000"/>
                                    </p:animScale>
                                    <p:animScale>
                                      <p:cBhvr>
                                        <p:cTn id="102" dur="166" decel="50000">
                                          <p:stCondLst>
                                            <p:cond delay="1338"/>
                                          </p:stCondLst>
                                        </p:cTn>
                                        <p:tgtEl>
                                          <p:spTgt spid="33795">
                                            <p:txEl>
                                              <p:pRg st="12" end="12"/>
                                            </p:txEl>
                                          </p:spTgt>
                                        </p:tgtEl>
                                      </p:cBhvr>
                                      <p:to x="100000" y="100000"/>
                                    </p:animScale>
                                    <p:animScale>
                                      <p:cBhvr>
                                        <p:cTn id="103" dur="26">
                                          <p:stCondLst>
                                            <p:cond delay="1642"/>
                                          </p:stCondLst>
                                        </p:cTn>
                                        <p:tgtEl>
                                          <p:spTgt spid="33795">
                                            <p:txEl>
                                              <p:pRg st="12" end="12"/>
                                            </p:txEl>
                                          </p:spTgt>
                                        </p:tgtEl>
                                      </p:cBhvr>
                                      <p:to x="100000" y="90000"/>
                                    </p:animScale>
                                    <p:animScale>
                                      <p:cBhvr>
                                        <p:cTn id="104" dur="166" decel="50000">
                                          <p:stCondLst>
                                            <p:cond delay="1668"/>
                                          </p:stCondLst>
                                        </p:cTn>
                                        <p:tgtEl>
                                          <p:spTgt spid="33795">
                                            <p:txEl>
                                              <p:pRg st="12" end="12"/>
                                            </p:txEl>
                                          </p:spTgt>
                                        </p:tgtEl>
                                      </p:cBhvr>
                                      <p:to x="100000" y="100000"/>
                                    </p:animScale>
                                    <p:animScale>
                                      <p:cBhvr>
                                        <p:cTn id="105" dur="26">
                                          <p:stCondLst>
                                            <p:cond delay="1808"/>
                                          </p:stCondLst>
                                        </p:cTn>
                                        <p:tgtEl>
                                          <p:spTgt spid="33795">
                                            <p:txEl>
                                              <p:pRg st="12" end="12"/>
                                            </p:txEl>
                                          </p:spTgt>
                                        </p:tgtEl>
                                      </p:cBhvr>
                                      <p:to x="100000" y="95000"/>
                                    </p:animScale>
                                    <p:animScale>
                                      <p:cBhvr>
                                        <p:cTn id="106" dur="166" decel="50000">
                                          <p:stCondLst>
                                            <p:cond delay="1834"/>
                                          </p:stCondLst>
                                        </p:cTn>
                                        <p:tgtEl>
                                          <p:spTgt spid="33795">
                                            <p:txEl>
                                              <p:pRg st="12" end="12"/>
                                            </p:txEl>
                                          </p:spTgt>
                                        </p:tgtEl>
                                      </p:cBhvr>
                                      <p:to x="100000" y="100000"/>
                                    </p:animScale>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4" presetClass="emph" presetSubtype="0" fill="hold" grpId="0" nodeType="clickEffect">
                                  <p:stCondLst>
                                    <p:cond delay="0"/>
                                  </p:stCondLst>
                                  <p:iterate type="lt">
                                    <p:tmPct val="10000"/>
                                  </p:iterate>
                                  <p:childTnLst>
                                    <p:animMotion origin="layout" path="M 0.0 0.0 L 0.0 -0.07213" pathEditMode="relative" ptsTypes="">
                                      <p:cBhvr>
                                        <p:cTn id="110" dur="250" accel="50000" decel="50000" autoRev="1" fill="hold">
                                          <p:stCondLst>
                                            <p:cond delay="0"/>
                                          </p:stCondLst>
                                        </p:cTn>
                                        <p:tgtEl>
                                          <p:spTgt spid="33795">
                                            <p:txEl>
                                              <p:pRg st="14" end="14"/>
                                            </p:txEl>
                                          </p:spTgt>
                                        </p:tgtEl>
                                        <p:attrNameLst>
                                          <p:attrName>ppt_x</p:attrName>
                                          <p:attrName>ppt_y</p:attrName>
                                        </p:attrNameLst>
                                      </p:cBhvr>
                                    </p:animMotion>
                                    <p:animRot by="1500000">
                                      <p:cBhvr>
                                        <p:cTn id="111" dur="125" fill="hold">
                                          <p:stCondLst>
                                            <p:cond delay="0"/>
                                          </p:stCondLst>
                                        </p:cTn>
                                        <p:tgtEl>
                                          <p:spTgt spid="33795">
                                            <p:txEl>
                                              <p:pRg st="14" end="14"/>
                                            </p:txEl>
                                          </p:spTgt>
                                        </p:tgtEl>
                                        <p:attrNameLst>
                                          <p:attrName>r</p:attrName>
                                        </p:attrNameLst>
                                      </p:cBhvr>
                                    </p:animRot>
                                    <p:animRot by="-1500000">
                                      <p:cBhvr>
                                        <p:cTn id="112" dur="125" fill="hold">
                                          <p:stCondLst>
                                            <p:cond delay="125"/>
                                          </p:stCondLst>
                                        </p:cTn>
                                        <p:tgtEl>
                                          <p:spTgt spid="33795">
                                            <p:txEl>
                                              <p:pRg st="14" end="14"/>
                                            </p:txEl>
                                          </p:spTgt>
                                        </p:tgtEl>
                                        <p:attrNameLst>
                                          <p:attrName>r</p:attrName>
                                        </p:attrNameLst>
                                      </p:cBhvr>
                                    </p:animRot>
                                    <p:animRot by="-1500000">
                                      <p:cBhvr>
                                        <p:cTn id="113" dur="125" fill="hold">
                                          <p:stCondLst>
                                            <p:cond delay="250"/>
                                          </p:stCondLst>
                                        </p:cTn>
                                        <p:tgtEl>
                                          <p:spTgt spid="33795">
                                            <p:txEl>
                                              <p:pRg st="14" end="14"/>
                                            </p:txEl>
                                          </p:spTgt>
                                        </p:tgtEl>
                                        <p:attrNameLst>
                                          <p:attrName>r</p:attrName>
                                        </p:attrNameLst>
                                      </p:cBhvr>
                                    </p:animRot>
                                    <p:animRot by="1500000">
                                      <p:cBhvr>
                                        <p:cTn id="114" dur="125" fill="hold">
                                          <p:stCondLst>
                                            <p:cond delay="375"/>
                                          </p:stCondLst>
                                        </p:cTn>
                                        <p:tgtEl>
                                          <p:spTgt spid="33795">
                                            <p:txEl>
                                              <p:pRg st="14" end="14"/>
                                            </p:txEl>
                                          </p:spTgt>
                                        </p:tgtEl>
                                        <p:attrNameLst>
                                          <p:attrName>r</p:attrName>
                                        </p:attrNameLst>
                                      </p:cBhvr>
                                    </p:animRo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6" presetClass="entr" presetSubtype="0" fill="hold" grpId="0" nodeType="clickEffect">
                                  <p:stCondLst>
                                    <p:cond delay="0"/>
                                  </p:stCondLst>
                                  <p:childTnLst>
                                    <p:set>
                                      <p:cBhvr>
                                        <p:cTn id="118" dur="1" fill="hold">
                                          <p:stCondLst>
                                            <p:cond delay="0"/>
                                          </p:stCondLst>
                                        </p:cTn>
                                        <p:tgtEl>
                                          <p:spTgt spid="33795">
                                            <p:txEl>
                                              <p:pRg st="16" end="16"/>
                                            </p:txEl>
                                          </p:spTgt>
                                        </p:tgtEl>
                                        <p:attrNameLst>
                                          <p:attrName>style.visibility</p:attrName>
                                        </p:attrNameLst>
                                      </p:cBhvr>
                                      <p:to>
                                        <p:strVal val="visible"/>
                                      </p:to>
                                    </p:set>
                                    <p:animEffect transition="in" filter="wipe(down)">
                                      <p:cBhvr>
                                        <p:cTn id="119" dur="580">
                                          <p:stCondLst>
                                            <p:cond delay="0"/>
                                          </p:stCondLst>
                                        </p:cTn>
                                        <p:tgtEl>
                                          <p:spTgt spid="33795">
                                            <p:txEl>
                                              <p:pRg st="16" end="16"/>
                                            </p:txEl>
                                          </p:spTgt>
                                        </p:tgtEl>
                                      </p:cBhvr>
                                    </p:animEffect>
                                    <p:anim calcmode="lin" valueType="num">
                                      <p:cBhvr>
                                        <p:cTn id="120" dur="1822" tmFilter="0,0; 0.14,0.36; 0.43,0.73; 0.71,0.91; 1.0,1.0">
                                          <p:stCondLst>
                                            <p:cond delay="0"/>
                                          </p:stCondLst>
                                        </p:cTn>
                                        <p:tgtEl>
                                          <p:spTgt spid="33795">
                                            <p:txEl>
                                              <p:pRg st="16" end="16"/>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3795">
                                            <p:txEl>
                                              <p:pRg st="16" end="16"/>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3795">
                                            <p:txEl>
                                              <p:pRg st="16" end="16"/>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3795">
                                            <p:txEl>
                                              <p:pRg st="16" end="16"/>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3795">
                                            <p:txEl>
                                              <p:pRg st="16" end="16"/>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3795">
                                            <p:txEl>
                                              <p:pRg st="16" end="16"/>
                                            </p:txEl>
                                          </p:spTgt>
                                        </p:tgtEl>
                                      </p:cBhvr>
                                      <p:to x="100000" y="60000"/>
                                    </p:animScale>
                                    <p:animScale>
                                      <p:cBhvr>
                                        <p:cTn id="126" dur="166" decel="50000">
                                          <p:stCondLst>
                                            <p:cond delay="676"/>
                                          </p:stCondLst>
                                        </p:cTn>
                                        <p:tgtEl>
                                          <p:spTgt spid="33795">
                                            <p:txEl>
                                              <p:pRg st="16" end="16"/>
                                            </p:txEl>
                                          </p:spTgt>
                                        </p:tgtEl>
                                      </p:cBhvr>
                                      <p:to x="100000" y="100000"/>
                                    </p:animScale>
                                    <p:animScale>
                                      <p:cBhvr>
                                        <p:cTn id="127" dur="26">
                                          <p:stCondLst>
                                            <p:cond delay="1312"/>
                                          </p:stCondLst>
                                        </p:cTn>
                                        <p:tgtEl>
                                          <p:spTgt spid="33795">
                                            <p:txEl>
                                              <p:pRg st="16" end="16"/>
                                            </p:txEl>
                                          </p:spTgt>
                                        </p:tgtEl>
                                      </p:cBhvr>
                                      <p:to x="100000" y="80000"/>
                                    </p:animScale>
                                    <p:animScale>
                                      <p:cBhvr>
                                        <p:cTn id="128" dur="166" decel="50000">
                                          <p:stCondLst>
                                            <p:cond delay="1338"/>
                                          </p:stCondLst>
                                        </p:cTn>
                                        <p:tgtEl>
                                          <p:spTgt spid="33795">
                                            <p:txEl>
                                              <p:pRg st="16" end="16"/>
                                            </p:txEl>
                                          </p:spTgt>
                                        </p:tgtEl>
                                      </p:cBhvr>
                                      <p:to x="100000" y="100000"/>
                                    </p:animScale>
                                    <p:animScale>
                                      <p:cBhvr>
                                        <p:cTn id="129" dur="26">
                                          <p:stCondLst>
                                            <p:cond delay="1642"/>
                                          </p:stCondLst>
                                        </p:cTn>
                                        <p:tgtEl>
                                          <p:spTgt spid="33795">
                                            <p:txEl>
                                              <p:pRg st="16" end="16"/>
                                            </p:txEl>
                                          </p:spTgt>
                                        </p:tgtEl>
                                      </p:cBhvr>
                                      <p:to x="100000" y="90000"/>
                                    </p:animScale>
                                    <p:animScale>
                                      <p:cBhvr>
                                        <p:cTn id="130" dur="166" decel="50000">
                                          <p:stCondLst>
                                            <p:cond delay="1668"/>
                                          </p:stCondLst>
                                        </p:cTn>
                                        <p:tgtEl>
                                          <p:spTgt spid="33795">
                                            <p:txEl>
                                              <p:pRg st="16" end="16"/>
                                            </p:txEl>
                                          </p:spTgt>
                                        </p:tgtEl>
                                      </p:cBhvr>
                                      <p:to x="100000" y="100000"/>
                                    </p:animScale>
                                    <p:animScale>
                                      <p:cBhvr>
                                        <p:cTn id="131" dur="26">
                                          <p:stCondLst>
                                            <p:cond delay="1808"/>
                                          </p:stCondLst>
                                        </p:cTn>
                                        <p:tgtEl>
                                          <p:spTgt spid="33795">
                                            <p:txEl>
                                              <p:pRg st="16" end="16"/>
                                            </p:txEl>
                                          </p:spTgt>
                                        </p:tgtEl>
                                      </p:cBhvr>
                                      <p:to x="100000" y="95000"/>
                                    </p:animScale>
                                    <p:animScale>
                                      <p:cBhvr>
                                        <p:cTn id="132" dur="166" decel="50000">
                                          <p:stCondLst>
                                            <p:cond delay="1834"/>
                                          </p:stCondLst>
                                        </p:cTn>
                                        <p:tgtEl>
                                          <p:spTgt spid="33795">
                                            <p:txEl>
                                              <p:pRg st="16" end="16"/>
                                            </p:txEl>
                                          </p:spTgt>
                                        </p:tgtEl>
                                      </p:cBhvr>
                                      <p:to x="100000" y="100000"/>
                                    </p:animScale>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4" presetClass="emph" presetSubtype="0" fill="hold" grpId="0" nodeType="clickEffect">
                                  <p:stCondLst>
                                    <p:cond delay="0"/>
                                  </p:stCondLst>
                                  <p:iterate type="lt">
                                    <p:tmPct val="10000"/>
                                  </p:iterate>
                                  <p:childTnLst>
                                    <p:animMotion origin="layout" path="M 0.0 0.0 L 0.0 -0.07213" pathEditMode="relative" ptsTypes="">
                                      <p:cBhvr>
                                        <p:cTn id="136" dur="250" accel="50000" decel="50000" autoRev="1" fill="hold">
                                          <p:stCondLst>
                                            <p:cond delay="0"/>
                                          </p:stCondLst>
                                        </p:cTn>
                                        <p:tgtEl>
                                          <p:spTgt spid="33795">
                                            <p:txEl>
                                              <p:pRg st="18" end="18"/>
                                            </p:txEl>
                                          </p:spTgt>
                                        </p:tgtEl>
                                        <p:attrNameLst>
                                          <p:attrName>ppt_x</p:attrName>
                                          <p:attrName>ppt_y</p:attrName>
                                        </p:attrNameLst>
                                      </p:cBhvr>
                                    </p:animMotion>
                                    <p:animRot by="1500000">
                                      <p:cBhvr>
                                        <p:cTn id="137" dur="125" fill="hold">
                                          <p:stCondLst>
                                            <p:cond delay="0"/>
                                          </p:stCondLst>
                                        </p:cTn>
                                        <p:tgtEl>
                                          <p:spTgt spid="33795">
                                            <p:txEl>
                                              <p:pRg st="18" end="18"/>
                                            </p:txEl>
                                          </p:spTgt>
                                        </p:tgtEl>
                                        <p:attrNameLst>
                                          <p:attrName>r</p:attrName>
                                        </p:attrNameLst>
                                      </p:cBhvr>
                                    </p:animRot>
                                    <p:animRot by="-1500000">
                                      <p:cBhvr>
                                        <p:cTn id="138" dur="125" fill="hold">
                                          <p:stCondLst>
                                            <p:cond delay="125"/>
                                          </p:stCondLst>
                                        </p:cTn>
                                        <p:tgtEl>
                                          <p:spTgt spid="33795">
                                            <p:txEl>
                                              <p:pRg st="18" end="18"/>
                                            </p:txEl>
                                          </p:spTgt>
                                        </p:tgtEl>
                                        <p:attrNameLst>
                                          <p:attrName>r</p:attrName>
                                        </p:attrNameLst>
                                      </p:cBhvr>
                                    </p:animRot>
                                    <p:animRot by="-1500000">
                                      <p:cBhvr>
                                        <p:cTn id="139" dur="125" fill="hold">
                                          <p:stCondLst>
                                            <p:cond delay="250"/>
                                          </p:stCondLst>
                                        </p:cTn>
                                        <p:tgtEl>
                                          <p:spTgt spid="33795">
                                            <p:txEl>
                                              <p:pRg st="18" end="18"/>
                                            </p:txEl>
                                          </p:spTgt>
                                        </p:tgtEl>
                                        <p:attrNameLst>
                                          <p:attrName>r</p:attrName>
                                        </p:attrNameLst>
                                      </p:cBhvr>
                                    </p:animRot>
                                    <p:animRot by="1500000">
                                      <p:cBhvr>
                                        <p:cTn id="140" dur="125" fill="hold">
                                          <p:stCondLst>
                                            <p:cond delay="375"/>
                                          </p:stCondLst>
                                        </p:cTn>
                                        <p:tgtEl>
                                          <p:spTgt spid="33795">
                                            <p:txEl>
                                              <p:pRg st="18" end="18"/>
                                            </p:txEl>
                                          </p:spTgt>
                                        </p:tgtEl>
                                        <p:attrNameLst>
                                          <p:attrName>r</p:attrName>
                                        </p:attrNameLst>
                                      </p:cBhvr>
                                    </p:animRo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33795">
                                            <p:txEl>
                                              <p:pRg st="20" end="20"/>
                                            </p:txEl>
                                          </p:spTgt>
                                        </p:tgtEl>
                                        <p:attrNameLst>
                                          <p:attrName>style.visibility</p:attrName>
                                        </p:attrNameLst>
                                      </p:cBhvr>
                                      <p:to>
                                        <p:strVal val="visible"/>
                                      </p:to>
                                    </p:set>
                                    <p:animEffect transition="in" filter="wipe(down)">
                                      <p:cBhvr>
                                        <p:cTn id="145" dur="580">
                                          <p:stCondLst>
                                            <p:cond delay="0"/>
                                          </p:stCondLst>
                                        </p:cTn>
                                        <p:tgtEl>
                                          <p:spTgt spid="33795">
                                            <p:txEl>
                                              <p:pRg st="20" end="20"/>
                                            </p:txEl>
                                          </p:spTgt>
                                        </p:tgtEl>
                                      </p:cBhvr>
                                    </p:animEffect>
                                    <p:anim calcmode="lin" valueType="num">
                                      <p:cBhvr>
                                        <p:cTn id="146" dur="1822" tmFilter="0,0; 0.14,0.36; 0.43,0.73; 0.71,0.91; 1.0,1.0">
                                          <p:stCondLst>
                                            <p:cond delay="0"/>
                                          </p:stCondLst>
                                        </p:cTn>
                                        <p:tgtEl>
                                          <p:spTgt spid="33795">
                                            <p:txEl>
                                              <p:pRg st="20" end="20"/>
                                            </p:txEl>
                                          </p:spTgt>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33795">
                                            <p:txEl>
                                              <p:pRg st="20" end="20"/>
                                            </p:txEl>
                                          </p:spTgt>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33795">
                                            <p:txEl>
                                              <p:pRg st="20" end="20"/>
                                            </p:txEl>
                                          </p:spTgt>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33795">
                                            <p:txEl>
                                              <p:pRg st="20" end="20"/>
                                            </p:txEl>
                                          </p:spTgt>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33795">
                                            <p:txEl>
                                              <p:pRg st="20" end="20"/>
                                            </p:txEl>
                                          </p:spTgt>
                                        </p:tgtEl>
                                        <p:attrNameLst>
                                          <p:attrName>ppt_y</p:attrName>
                                        </p:attrNameLst>
                                      </p:cBhvr>
                                      <p:tavLst>
                                        <p:tav tm="0" fmla="#ppt_y-sin(pi*$)/81">
                                          <p:val>
                                            <p:fltVal val="0"/>
                                          </p:val>
                                        </p:tav>
                                        <p:tav tm="100000">
                                          <p:val>
                                            <p:fltVal val="1"/>
                                          </p:val>
                                        </p:tav>
                                      </p:tavLst>
                                    </p:anim>
                                    <p:animScale>
                                      <p:cBhvr>
                                        <p:cTn id="151" dur="26">
                                          <p:stCondLst>
                                            <p:cond delay="650"/>
                                          </p:stCondLst>
                                        </p:cTn>
                                        <p:tgtEl>
                                          <p:spTgt spid="33795">
                                            <p:txEl>
                                              <p:pRg st="20" end="20"/>
                                            </p:txEl>
                                          </p:spTgt>
                                        </p:tgtEl>
                                      </p:cBhvr>
                                      <p:to x="100000" y="60000"/>
                                    </p:animScale>
                                    <p:animScale>
                                      <p:cBhvr>
                                        <p:cTn id="152" dur="166" decel="50000">
                                          <p:stCondLst>
                                            <p:cond delay="676"/>
                                          </p:stCondLst>
                                        </p:cTn>
                                        <p:tgtEl>
                                          <p:spTgt spid="33795">
                                            <p:txEl>
                                              <p:pRg st="20" end="20"/>
                                            </p:txEl>
                                          </p:spTgt>
                                        </p:tgtEl>
                                      </p:cBhvr>
                                      <p:to x="100000" y="100000"/>
                                    </p:animScale>
                                    <p:animScale>
                                      <p:cBhvr>
                                        <p:cTn id="153" dur="26">
                                          <p:stCondLst>
                                            <p:cond delay="1312"/>
                                          </p:stCondLst>
                                        </p:cTn>
                                        <p:tgtEl>
                                          <p:spTgt spid="33795">
                                            <p:txEl>
                                              <p:pRg st="20" end="20"/>
                                            </p:txEl>
                                          </p:spTgt>
                                        </p:tgtEl>
                                      </p:cBhvr>
                                      <p:to x="100000" y="80000"/>
                                    </p:animScale>
                                    <p:animScale>
                                      <p:cBhvr>
                                        <p:cTn id="154" dur="166" decel="50000">
                                          <p:stCondLst>
                                            <p:cond delay="1338"/>
                                          </p:stCondLst>
                                        </p:cTn>
                                        <p:tgtEl>
                                          <p:spTgt spid="33795">
                                            <p:txEl>
                                              <p:pRg st="20" end="20"/>
                                            </p:txEl>
                                          </p:spTgt>
                                        </p:tgtEl>
                                      </p:cBhvr>
                                      <p:to x="100000" y="100000"/>
                                    </p:animScale>
                                    <p:animScale>
                                      <p:cBhvr>
                                        <p:cTn id="155" dur="26">
                                          <p:stCondLst>
                                            <p:cond delay="1642"/>
                                          </p:stCondLst>
                                        </p:cTn>
                                        <p:tgtEl>
                                          <p:spTgt spid="33795">
                                            <p:txEl>
                                              <p:pRg st="20" end="20"/>
                                            </p:txEl>
                                          </p:spTgt>
                                        </p:tgtEl>
                                      </p:cBhvr>
                                      <p:to x="100000" y="90000"/>
                                    </p:animScale>
                                    <p:animScale>
                                      <p:cBhvr>
                                        <p:cTn id="156" dur="166" decel="50000">
                                          <p:stCondLst>
                                            <p:cond delay="1668"/>
                                          </p:stCondLst>
                                        </p:cTn>
                                        <p:tgtEl>
                                          <p:spTgt spid="33795">
                                            <p:txEl>
                                              <p:pRg st="20" end="20"/>
                                            </p:txEl>
                                          </p:spTgt>
                                        </p:tgtEl>
                                      </p:cBhvr>
                                      <p:to x="100000" y="100000"/>
                                    </p:animScale>
                                    <p:animScale>
                                      <p:cBhvr>
                                        <p:cTn id="157" dur="26">
                                          <p:stCondLst>
                                            <p:cond delay="1808"/>
                                          </p:stCondLst>
                                        </p:cTn>
                                        <p:tgtEl>
                                          <p:spTgt spid="33795">
                                            <p:txEl>
                                              <p:pRg st="20" end="20"/>
                                            </p:txEl>
                                          </p:spTgt>
                                        </p:tgtEl>
                                      </p:cBhvr>
                                      <p:to x="100000" y="95000"/>
                                    </p:animScale>
                                    <p:animScale>
                                      <p:cBhvr>
                                        <p:cTn id="158" dur="166" decel="50000">
                                          <p:stCondLst>
                                            <p:cond delay="1834"/>
                                          </p:stCondLst>
                                        </p:cTn>
                                        <p:tgtEl>
                                          <p:spTgt spid="33795">
                                            <p:txEl>
                                              <p:pRg st="20" end="20"/>
                                            </p:txEl>
                                          </p:spTgt>
                                        </p:tgtEl>
                                      </p:cBhvr>
                                      <p:to x="100000" y="100000"/>
                                    </p:animScale>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4" presetClass="emph" presetSubtype="0" fill="hold" grpId="0" nodeType="clickEffect">
                                  <p:stCondLst>
                                    <p:cond delay="0"/>
                                  </p:stCondLst>
                                  <p:iterate type="lt">
                                    <p:tmPct val="10000"/>
                                  </p:iterate>
                                  <p:childTnLst>
                                    <p:animMotion origin="layout" path="M 0.0 0.0 L 0.0 -0.07213" pathEditMode="relative" ptsTypes="">
                                      <p:cBhvr>
                                        <p:cTn id="162" dur="250" accel="50000" decel="50000" autoRev="1" fill="hold">
                                          <p:stCondLst>
                                            <p:cond delay="0"/>
                                          </p:stCondLst>
                                        </p:cTn>
                                        <p:tgtEl>
                                          <p:spTgt spid="33795">
                                            <p:txEl>
                                              <p:pRg st="22" end="22"/>
                                            </p:txEl>
                                          </p:spTgt>
                                        </p:tgtEl>
                                        <p:attrNameLst>
                                          <p:attrName>ppt_x</p:attrName>
                                          <p:attrName>ppt_y</p:attrName>
                                        </p:attrNameLst>
                                      </p:cBhvr>
                                    </p:animMotion>
                                    <p:animRot by="1500000">
                                      <p:cBhvr>
                                        <p:cTn id="163" dur="125" fill="hold">
                                          <p:stCondLst>
                                            <p:cond delay="0"/>
                                          </p:stCondLst>
                                        </p:cTn>
                                        <p:tgtEl>
                                          <p:spTgt spid="33795">
                                            <p:txEl>
                                              <p:pRg st="22" end="22"/>
                                            </p:txEl>
                                          </p:spTgt>
                                        </p:tgtEl>
                                        <p:attrNameLst>
                                          <p:attrName>r</p:attrName>
                                        </p:attrNameLst>
                                      </p:cBhvr>
                                    </p:animRot>
                                    <p:animRot by="-1500000">
                                      <p:cBhvr>
                                        <p:cTn id="164" dur="125" fill="hold">
                                          <p:stCondLst>
                                            <p:cond delay="125"/>
                                          </p:stCondLst>
                                        </p:cTn>
                                        <p:tgtEl>
                                          <p:spTgt spid="33795">
                                            <p:txEl>
                                              <p:pRg st="22" end="22"/>
                                            </p:txEl>
                                          </p:spTgt>
                                        </p:tgtEl>
                                        <p:attrNameLst>
                                          <p:attrName>r</p:attrName>
                                        </p:attrNameLst>
                                      </p:cBhvr>
                                    </p:animRot>
                                    <p:animRot by="-1500000">
                                      <p:cBhvr>
                                        <p:cTn id="165" dur="125" fill="hold">
                                          <p:stCondLst>
                                            <p:cond delay="250"/>
                                          </p:stCondLst>
                                        </p:cTn>
                                        <p:tgtEl>
                                          <p:spTgt spid="33795">
                                            <p:txEl>
                                              <p:pRg st="22" end="22"/>
                                            </p:txEl>
                                          </p:spTgt>
                                        </p:tgtEl>
                                        <p:attrNameLst>
                                          <p:attrName>r</p:attrName>
                                        </p:attrNameLst>
                                      </p:cBhvr>
                                    </p:animRot>
                                    <p:animRot by="1500000">
                                      <p:cBhvr>
                                        <p:cTn id="166" dur="125" fill="hold">
                                          <p:stCondLst>
                                            <p:cond delay="375"/>
                                          </p:stCondLst>
                                        </p:cTn>
                                        <p:tgtEl>
                                          <p:spTgt spid="33795">
                                            <p:txEl>
                                              <p:pRg st="22" end="22"/>
                                            </p:txEl>
                                          </p:spTgt>
                                        </p:tgtEl>
                                        <p:attrNameLst>
                                          <p:attrName>r</p:attrName>
                                        </p:attrNameLst>
                                      </p:cBhvr>
                                    </p:animRo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3795">
                                            <p:txEl>
                                              <p:pRg st="24" end="24"/>
                                            </p:txEl>
                                          </p:spTgt>
                                        </p:tgtEl>
                                        <p:attrNameLst>
                                          <p:attrName>style.visibility</p:attrName>
                                        </p:attrNameLst>
                                      </p:cBhvr>
                                      <p:to>
                                        <p:strVal val="visible"/>
                                      </p:to>
                                    </p:set>
                                    <p:animEffect transition="in" filter="wipe(down)">
                                      <p:cBhvr>
                                        <p:cTn id="171" dur="580">
                                          <p:stCondLst>
                                            <p:cond delay="0"/>
                                          </p:stCondLst>
                                        </p:cTn>
                                        <p:tgtEl>
                                          <p:spTgt spid="33795">
                                            <p:txEl>
                                              <p:pRg st="24" end="24"/>
                                            </p:txEl>
                                          </p:spTgt>
                                        </p:tgtEl>
                                      </p:cBhvr>
                                    </p:animEffect>
                                    <p:anim calcmode="lin" valueType="num">
                                      <p:cBhvr>
                                        <p:cTn id="172" dur="1822" tmFilter="0,0; 0.14,0.36; 0.43,0.73; 0.71,0.91; 1.0,1.0">
                                          <p:stCondLst>
                                            <p:cond delay="0"/>
                                          </p:stCondLst>
                                        </p:cTn>
                                        <p:tgtEl>
                                          <p:spTgt spid="33795">
                                            <p:txEl>
                                              <p:pRg st="24" end="24"/>
                                            </p:txEl>
                                          </p:spTgt>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3795">
                                            <p:txEl>
                                              <p:pRg st="24" end="24"/>
                                            </p:txEl>
                                          </p:spTgt>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3795">
                                            <p:txEl>
                                              <p:pRg st="24" end="24"/>
                                            </p:txEl>
                                          </p:spTgt>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3795">
                                            <p:txEl>
                                              <p:pRg st="24" end="24"/>
                                            </p:txEl>
                                          </p:spTgt>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3795">
                                            <p:txEl>
                                              <p:pRg st="24" end="24"/>
                                            </p:txEl>
                                          </p:spTgt>
                                        </p:tgtEl>
                                        <p:attrNameLst>
                                          <p:attrName>ppt_y</p:attrName>
                                        </p:attrNameLst>
                                      </p:cBhvr>
                                      <p:tavLst>
                                        <p:tav tm="0" fmla="#ppt_y-sin(pi*$)/81">
                                          <p:val>
                                            <p:fltVal val="0"/>
                                          </p:val>
                                        </p:tav>
                                        <p:tav tm="100000">
                                          <p:val>
                                            <p:fltVal val="1"/>
                                          </p:val>
                                        </p:tav>
                                      </p:tavLst>
                                    </p:anim>
                                    <p:animScale>
                                      <p:cBhvr>
                                        <p:cTn id="177" dur="26">
                                          <p:stCondLst>
                                            <p:cond delay="650"/>
                                          </p:stCondLst>
                                        </p:cTn>
                                        <p:tgtEl>
                                          <p:spTgt spid="33795">
                                            <p:txEl>
                                              <p:pRg st="24" end="24"/>
                                            </p:txEl>
                                          </p:spTgt>
                                        </p:tgtEl>
                                      </p:cBhvr>
                                      <p:to x="100000" y="60000"/>
                                    </p:animScale>
                                    <p:animScale>
                                      <p:cBhvr>
                                        <p:cTn id="178" dur="166" decel="50000">
                                          <p:stCondLst>
                                            <p:cond delay="676"/>
                                          </p:stCondLst>
                                        </p:cTn>
                                        <p:tgtEl>
                                          <p:spTgt spid="33795">
                                            <p:txEl>
                                              <p:pRg st="24" end="24"/>
                                            </p:txEl>
                                          </p:spTgt>
                                        </p:tgtEl>
                                      </p:cBhvr>
                                      <p:to x="100000" y="100000"/>
                                    </p:animScale>
                                    <p:animScale>
                                      <p:cBhvr>
                                        <p:cTn id="179" dur="26">
                                          <p:stCondLst>
                                            <p:cond delay="1312"/>
                                          </p:stCondLst>
                                        </p:cTn>
                                        <p:tgtEl>
                                          <p:spTgt spid="33795">
                                            <p:txEl>
                                              <p:pRg st="24" end="24"/>
                                            </p:txEl>
                                          </p:spTgt>
                                        </p:tgtEl>
                                      </p:cBhvr>
                                      <p:to x="100000" y="80000"/>
                                    </p:animScale>
                                    <p:animScale>
                                      <p:cBhvr>
                                        <p:cTn id="180" dur="166" decel="50000">
                                          <p:stCondLst>
                                            <p:cond delay="1338"/>
                                          </p:stCondLst>
                                        </p:cTn>
                                        <p:tgtEl>
                                          <p:spTgt spid="33795">
                                            <p:txEl>
                                              <p:pRg st="24" end="24"/>
                                            </p:txEl>
                                          </p:spTgt>
                                        </p:tgtEl>
                                      </p:cBhvr>
                                      <p:to x="100000" y="100000"/>
                                    </p:animScale>
                                    <p:animScale>
                                      <p:cBhvr>
                                        <p:cTn id="181" dur="26">
                                          <p:stCondLst>
                                            <p:cond delay="1642"/>
                                          </p:stCondLst>
                                        </p:cTn>
                                        <p:tgtEl>
                                          <p:spTgt spid="33795">
                                            <p:txEl>
                                              <p:pRg st="24" end="24"/>
                                            </p:txEl>
                                          </p:spTgt>
                                        </p:tgtEl>
                                      </p:cBhvr>
                                      <p:to x="100000" y="90000"/>
                                    </p:animScale>
                                    <p:animScale>
                                      <p:cBhvr>
                                        <p:cTn id="182" dur="166" decel="50000">
                                          <p:stCondLst>
                                            <p:cond delay="1668"/>
                                          </p:stCondLst>
                                        </p:cTn>
                                        <p:tgtEl>
                                          <p:spTgt spid="33795">
                                            <p:txEl>
                                              <p:pRg st="24" end="24"/>
                                            </p:txEl>
                                          </p:spTgt>
                                        </p:tgtEl>
                                      </p:cBhvr>
                                      <p:to x="100000" y="100000"/>
                                    </p:animScale>
                                    <p:animScale>
                                      <p:cBhvr>
                                        <p:cTn id="183" dur="26">
                                          <p:stCondLst>
                                            <p:cond delay="1808"/>
                                          </p:stCondLst>
                                        </p:cTn>
                                        <p:tgtEl>
                                          <p:spTgt spid="33795">
                                            <p:txEl>
                                              <p:pRg st="24" end="24"/>
                                            </p:txEl>
                                          </p:spTgt>
                                        </p:tgtEl>
                                      </p:cBhvr>
                                      <p:to x="100000" y="95000"/>
                                    </p:animScale>
                                    <p:animScale>
                                      <p:cBhvr>
                                        <p:cTn id="184" dur="166" decel="50000">
                                          <p:stCondLst>
                                            <p:cond delay="1834"/>
                                          </p:stCondLst>
                                        </p:cTn>
                                        <p:tgtEl>
                                          <p:spTgt spid="33795">
                                            <p:txEl>
                                              <p:pRg st="24" end="2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612C5-B1DD-F143-A069-E8112746B1F2}"/>
              </a:ext>
            </a:extLst>
          </p:cNvPr>
          <p:cNvSpPr>
            <a:spLocks noGrp="1"/>
          </p:cNvSpPr>
          <p:nvPr>
            <p:ph type="title"/>
          </p:nvPr>
        </p:nvSpPr>
        <p:spPr>
          <a:xfrm>
            <a:off x="3111500" y="422275"/>
            <a:ext cx="6457950" cy="915988"/>
          </a:xfrm>
        </p:spPr>
        <p:txBody>
          <a:bodyPr/>
          <a:lstStyle/>
          <a:p>
            <a:pPr eaLnBrk="1" hangingPunct="1">
              <a:defRPr/>
            </a:pP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Espécie Fragaria </a:t>
            </a:r>
            <a:r>
              <a:rPr lang="pt-PT" sz="3200" kern="100" dirty="0" err="1">
                <a:solidFill>
                  <a:srgbClr val="000000"/>
                </a:solidFill>
                <a:latin typeface="Trebuchet MS" panose="020B0603020202020204" pitchFamily="34" charset="0"/>
                <a:ea typeface="NSimSun" panose="02010609030101010101" pitchFamily="49" charset="-122"/>
                <a:cs typeface="Arial" panose="020B0604020202020204" pitchFamily="34" charset="0"/>
              </a:rPr>
              <a:t>chiloensis</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br>
              <a:rPr lang="pt-PT" sz="3200" kern="100" dirty="0">
                <a:latin typeface="Liberation Serif"/>
                <a:ea typeface="NSimSun" panose="02010609030101010101" pitchFamily="49" charset="-122"/>
                <a:cs typeface="Arial" panose="020B0604020202020204" pitchFamily="34" charset="0"/>
              </a:rPr>
            </a:br>
            <a:endParaRPr lang="pt-PT" sz="3200" dirty="0"/>
          </a:p>
        </p:txBody>
      </p:sp>
      <p:pic>
        <p:nvPicPr>
          <p:cNvPr id="8195" name="Picture 7">
            <a:extLst>
              <a:ext uri="{FF2B5EF4-FFF2-40B4-BE49-F238E27FC236}">
                <a16:creationId xmlns:a16="http://schemas.microsoft.com/office/drawing/2014/main" id="{9874BBD9-D771-D040-9A26-1D34B651D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1925"/>
            <a:ext cx="27527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
            <a:extLst>
              <a:ext uri="{FF2B5EF4-FFF2-40B4-BE49-F238E27FC236}">
                <a16:creationId xmlns:a16="http://schemas.microsoft.com/office/drawing/2014/main" id="{EE2195AC-0E30-E844-A26A-E3B519275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92" t="25281"/>
          <a:stretch>
            <a:fillRect/>
          </a:stretch>
        </p:blipFill>
        <p:spPr bwMode="auto">
          <a:xfrm>
            <a:off x="228600" y="2249488"/>
            <a:ext cx="28829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aixaDeTexto 23">
            <a:extLst>
              <a:ext uri="{FF2B5EF4-FFF2-40B4-BE49-F238E27FC236}">
                <a16:creationId xmlns:a16="http://schemas.microsoft.com/office/drawing/2014/main" id="{64E77838-913E-794B-BCBF-BE9ADFF5587D}"/>
              </a:ext>
            </a:extLst>
          </p:cNvPr>
          <p:cNvSpPr txBox="1"/>
          <p:nvPr/>
        </p:nvSpPr>
        <p:spPr>
          <a:xfrm>
            <a:off x="3048000" y="3236913"/>
            <a:ext cx="6096000" cy="584200"/>
          </a:xfrm>
          <a:prstGeom prst="rect">
            <a:avLst/>
          </a:prstGeom>
          <a:noFill/>
        </p:spPr>
        <p:txBody>
          <a:bodyPr>
            <a:spAutoFit/>
          </a:bodyPr>
          <a:lstStyle/>
          <a:p>
            <a:pPr>
              <a:defRPr/>
            </a:pP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Espécie</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Fragaria</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virginiana</a:t>
            </a:r>
            <a:endParaRPr lang="pt-PT" sz="3200" kern="100" dirty="0">
              <a:latin typeface="Liberation Serif"/>
              <a:ea typeface="NSimSun" panose="02010609030101010101" pitchFamily="49" charset="-122"/>
              <a:cs typeface="Arial" panose="020B0604020202020204" pitchFamily="34" charset="0"/>
            </a:endParaRPr>
          </a:p>
        </p:txBody>
      </p:sp>
      <p:pic>
        <p:nvPicPr>
          <p:cNvPr id="8198" name="Picture 15">
            <a:extLst>
              <a:ext uri="{FF2B5EF4-FFF2-40B4-BE49-F238E27FC236}">
                <a16:creationId xmlns:a16="http://schemas.microsoft.com/office/drawing/2014/main" id="{A78AF099-170A-4240-83B6-14B527B28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4273550"/>
            <a:ext cx="28829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aixaDeTexto 26">
            <a:extLst>
              <a:ext uri="{FF2B5EF4-FFF2-40B4-BE49-F238E27FC236}">
                <a16:creationId xmlns:a16="http://schemas.microsoft.com/office/drawing/2014/main" id="{37E99510-85E9-3045-9FB7-035AD81EBA38}"/>
              </a:ext>
            </a:extLst>
          </p:cNvPr>
          <p:cNvSpPr txBox="1"/>
          <p:nvPr/>
        </p:nvSpPr>
        <p:spPr>
          <a:xfrm>
            <a:off x="3292475" y="5167313"/>
            <a:ext cx="6096000" cy="584200"/>
          </a:xfrm>
          <a:prstGeom prst="rect">
            <a:avLst/>
          </a:prstGeom>
          <a:noFill/>
        </p:spPr>
        <p:txBody>
          <a:bodyPr>
            <a:spAutoFit/>
          </a:bodyPr>
          <a:lstStyle/>
          <a:p>
            <a:pPr>
              <a:defRPr/>
            </a:pP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Morango</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comum,</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ou</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de</a:t>
            </a:r>
            <a:r>
              <a:rPr lang="pt-PT"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 </a:t>
            </a:r>
            <a:r>
              <a:rPr lang="pt-PT" sz="3200" kern="100" dirty="0">
                <a:solidFill>
                  <a:srgbClr val="000000"/>
                </a:solidFill>
                <a:latin typeface="Trebuchet MS" panose="020B0603020202020204" pitchFamily="34" charset="0"/>
                <a:ea typeface="NSimSun" panose="02010609030101010101" pitchFamily="49" charset="-122"/>
                <a:cs typeface="Arial" panose="020B0604020202020204" pitchFamily="34" charset="0"/>
              </a:rPr>
              <a:t>jardim</a:t>
            </a:r>
            <a:endParaRPr lang="pt-PT" sz="3200" kern="100" dirty="0">
              <a:latin typeface="Liberation Serif"/>
              <a:ea typeface="NSimSun" panose="0201060903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99"/>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999"/>
                                          </p:stCondLst>
                                        </p:cTn>
                                        <p:tgtEl>
                                          <p:spTgt spid="81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1000" fill="hold"/>
                                        <p:tgtEl>
                                          <p:spTgt spid="24"/>
                                        </p:tgtEl>
                                        <p:attrNameLst>
                                          <p:attrName>ppt_x</p:attrName>
                                        </p:attrNameLst>
                                      </p:cBhvr>
                                      <p:tavLst>
                                        <p:tav tm="0">
                                          <p:val>
                                            <p:strVal val="1+#ppt_w/2"/>
                                          </p:val>
                                        </p:tav>
                                        <p:tav tm="100000">
                                          <p:val>
                                            <p:strVal val="#ppt_x"/>
                                          </p:val>
                                        </p:tav>
                                      </p:tavLst>
                                    </p:anim>
                                    <p:anim calcmode="lin" valueType="num">
                                      <p:cBhvr additive="base">
                                        <p:cTn id="2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999"/>
                                          </p:stCondLst>
                                        </p:cTn>
                                        <p:tgtEl>
                                          <p:spTgt spid="8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1+#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8C3A8482-BDA2-A34A-A407-1E5147BCF268}"/>
              </a:ext>
            </a:extLst>
          </p:cNvPr>
          <p:cNvSpPr>
            <a:spLocks noGrp="1" noChangeArrowheads="1"/>
          </p:cNvSpPr>
          <p:nvPr>
            <p:ph type="title"/>
          </p:nvPr>
        </p:nvSpPr>
        <p:spPr/>
        <p:txBody>
          <a:bodyPr/>
          <a:lstStyle/>
          <a:p>
            <a:r>
              <a:rPr lang="pt-PT" altLang="pt-PT"/>
              <a:t>   </a:t>
            </a:r>
            <a:r>
              <a:rPr lang="pt-PT" altLang="pt-PT">
                <a:solidFill>
                  <a:schemeClr val="bg1"/>
                </a:solidFill>
              </a:rPr>
              <a:t>DESDE QUANDO SE CONHECE O           			MORANGO EM PORTUGAL?  </a:t>
            </a:r>
          </a:p>
        </p:txBody>
      </p:sp>
      <p:sp>
        <p:nvSpPr>
          <p:cNvPr id="3" name="Marcador de Posição de Conteúdo 2">
            <a:extLst>
              <a:ext uri="{FF2B5EF4-FFF2-40B4-BE49-F238E27FC236}">
                <a16:creationId xmlns:a16="http://schemas.microsoft.com/office/drawing/2014/main" id="{14B89F50-442B-F844-B9E6-5503E2412D82}"/>
              </a:ext>
            </a:extLst>
          </p:cNvPr>
          <p:cNvSpPr>
            <a:spLocks noGrp="1"/>
          </p:cNvSpPr>
          <p:nvPr>
            <p:ph idx="1"/>
          </p:nvPr>
        </p:nvSpPr>
        <p:spPr>
          <a:xfrm>
            <a:off x="1103313" y="1708150"/>
            <a:ext cx="8947150" cy="2174875"/>
          </a:xfrm>
        </p:spPr>
        <p:txBody>
          <a:bodyPr/>
          <a:lstStyle/>
          <a:p>
            <a:pPr marL="0" indent="0">
              <a:buFont typeface="Wingdings 3" pitchFamily="18" charset="2"/>
              <a:buNone/>
              <a:defRPr/>
            </a:pPr>
            <a:endParaRPr lang="pt-PT" dirty="0"/>
          </a:p>
          <a:p>
            <a:pPr>
              <a:buFont typeface="Wingdings 3" pitchFamily="18" charset="2"/>
              <a:buChar char=""/>
              <a:defRPr/>
            </a:pPr>
            <a:endParaRPr lang="pt-PT" dirty="0"/>
          </a:p>
          <a:p>
            <a:pPr marL="0" indent="0">
              <a:buFont typeface="Wingdings 3" pitchFamily="18" charset="2"/>
              <a:buNone/>
              <a:defRPr/>
            </a:pPr>
            <a:r>
              <a:rPr lang="pt-PT" dirty="0">
                <a:solidFill>
                  <a:schemeClr val="bg1"/>
                </a:solidFill>
              </a:rPr>
              <a:t>Tanto quanto se sabe, as primeiras plantas de morangueiro a chegar à Europa vieram das Américas a partir do século XVI.</a:t>
            </a:r>
          </a:p>
        </p:txBody>
      </p:sp>
      <p:sp>
        <p:nvSpPr>
          <p:cNvPr id="2" name="CaixaDeTexto 1">
            <a:extLst>
              <a:ext uri="{FF2B5EF4-FFF2-40B4-BE49-F238E27FC236}">
                <a16:creationId xmlns:a16="http://schemas.microsoft.com/office/drawing/2014/main" id="{F25244BA-DE85-D74F-B383-3FA378CD0F75}"/>
              </a:ext>
            </a:extLst>
          </p:cNvPr>
          <p:cNvSpPr txBox="1"/>
          <p:nvPr/>
        </p:nvSpPr>
        <p:spPr>
          <a:xfrm>
            <a:off x="1228725" y="4302125"/>
            <a:ext cx="8821738" cy="1292225"/>
          </a:xfrm>
          <a:prstGeom prst="rect">
            <a:avLst/>
          </a:prstGeom>
          <a:noFill/>
        </p:spPr>
        <p:txBody>
          <a:bodyPr>
            <a:spAutoFit/>
          </a:bodyPr>
          <a:lstStyle/>
          <a:p>
            <a:pPr>
              <a:defRPr/>
            </a:pPr>
            <a:r>
              <a:rPr lang="pt-PT" sz="2000" dirty="0">
                <a:solidFill>
                  <a:schemeClr val="bg1"/>
                </a:solidFill>
                <a:latin typeface="+mj-lt"/>
                <a:ea typeface="+mj-ea"/>
                <a:cs typeface="+mj-cs"/>
              </a:rPr>
              <a:t>Não se sabe ao certo quando se começou a produzir morangos em Portugal, mas no concelho de Torres Vedras há registo de produção deste fruto desde a década de 80 do século passado. </a:t>
            </a:r>
          </a:p>
          <a:p>
            <a:pPr>
              <a:defRPr/>
            </a:pP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2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2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0"/>
                                        <p:tgtEl>
                                          <p:spTgt spid="2"/>
                                        </p:tgtEl>
                                      </p:cBhvr>
                                    </p:animEffect>
                                    <p:anim calcmode="lin" valueType="num">
                                      <p:cBhvr>
                                        <p:cTn id="19" dur="2500" fill="hold"/>
                                        <p:tgtEl>
                                          <p:spTgt spid="2"/>
                                        </p:tgtEl>
                                        <p:attrNameLst>
                                          <p:attrName>ppt_x</p:attrName>
                                        </p:attrNameLst>
                                      </p:cBhvr>
                                      <p:tavLst>
                                        <p:tav tm="0">
                                          <p:val>
                                            <p:strVal val="#ppt_x"/>
                                          </p:val>
                                        </p:tav>
                                        <p:tav tm="100000">
                                          <p:val>
                                            <p:strVal val="#ppt_x"/>
                                          </p:val>
                                        </p:tav>
                                      </p:tavLst>
                                    </p:anim>
                                    <p:anim calcmode="lin" valueType="num">
                                      <p:cBhvr>
                                        <p:cTn id="20" dur="2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3"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ângulo 7">
            <a:extLst>
              <a:ext uri="{FF2B5EF4-FFF2-40B4-BE49-F238E27FC236}">
                <a16:creationId xmlns:a16="http://schemas.microsoft.com/office/drawing/2014/main" id="{2F53AD58-5C66-564F-ADCE-6C15B2814C43}"/>
              </a:ext>
            </a:extLst>
          </p:cNvPr>
          <p:cNvSpPr>
            <a:spLocks noChangeArrowheads="1"/>
          </p:cNvSpPr>
          <p:nvPr/>
        </p:nvSpPr>
        <p:spPr bwMode="auto">
          <a:xfrm>
            <a:off x="479425" y="1347788"/>
            <a:ext cx="11233150" cy="831850"/>
          </a:xfrm>
          <a:prstGeom prst="rect">
            <a:avLst/>
          </a:prstGeom>
          <a:noFill/>
          <a:ln>
            <a:noFill/>
          </a:ln>
        </p:spPr>
        <p:txBody>
          <a:bodyPr wrap="non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pt-PT" altLang="pt-PT" sz="4800" b="1" dirty="0">
                <a:solidFill>
                  <a:schemeClr val="bg1"/>
                </a:solidFill>
                <a:latin typeface="+mj-lt"/>
                <a:ea typeface="+mj-ea"/>
                <a:cs typeface="+mj-cs"/>
              </a:rPr>
              <a:t>Qual a origem da palavra morango?</a:t>
            </a:r>
          </a:p>
        </p:txBody>
      </p:sp>
      <p:sp>
        <p:nvSpPr>
          <p:cNvPr id="10243" name="Rectângulo 9">
            <a:extLst>
              <a:ext uri="{FF2B5EF4-FFF2-40B4-BE49-F238E27FC236}">
                <a16:creationId xmlns:a16="http://schemas.microsoft.com/office/drawing/2014/main" id="{7E217EEC-247B-A246-9981-04AD924008C5}"/>
              </a:ext>
            </a:extLst>
          </p:cNvPr>
          <p:cNvSpPr>
            <a:spLocks noChangeArrowheads="1"/>
          </p:cNvSpPr>
          <p:nvPr/>
        </p:nvSpPr>
        <p:spPr bwMode="auto">
          <a:xfrm>
            <a:off x="936625" y="2690813"/>
            <a:ext cx="10082213" cy="2586037"/>
          </a:xfrm>
          <a:prstGeom prst="rect">
            <a:avLst/>
          </a:prstGeom>
          <a:noFill/>
          <a:ln>
            <a:noFill/>
          </a:ln>
        </p:spPr>
        <p:txBody>
          <a:bodyPr>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pt-PT" altLang="pt-PT" sz="1800" dirty="0"/>
              <a:t> </a:t>
            </a:r>
          </a:p>
          <a:p>
            <a:pPr>
              <a:spcBef>
                <a:spcPct val="0"/>
              </a:spcBef>
              <a:buClrTx/>
              <a:buSzTx/>
              <a:buFontTx/>
              <a:buNone/>
              <a:defRPr/>
            </a:pPr>
            <a:r>
              <a:rPr lang="pt-PT" altLang="pt-PT" sz="3600" dirty="0">
                <a:solidFill>
                  <a:schemeClr val="bg1"/>
                </a:solidFill>
                <a:latin typeface="+mj-lt"/>
                <a:ea typeface="+mj-ea"/>
                <a:cs typeface="+mj-cs"/>
              </a:rPr>
              <a:t>A palavra espanhola fresa (equivalente a morango), tem origem no latim fraga por via do francês </a:t>
            </a:r>
            <a:r>
              <a:rPr lang="pt-PT" altLang="pt-PT" sz="3600" dirty="0" err="1">
                <a:solidFill>
                  <a:schemeClr val="bg1"/>
                </a:solidFill>
                <a:latin typeface="+mj-lt"/>
                <a:ea typeface="+mj-ea"/>
                <a:cs typeface="+mj-cs"/>
              </a:rPr>
              <a:t>fraise</a:t>
            </a:r>
            <a:r>
              <a:rPr lang="pt-PT" altLang="pt-PT" sz="3600" dirty="0">
                <a:solidFill>
                  <a:schemeClr val="bg1"/>
                </a:solidFill>
                <a:latin typeface="+mj-lt"/>
                <a:ea typeface="+mj-ea"/>
                <a:cs typeface="+mj-cs"/>
              </a:rPr>
              <a:t>. Deste modo, quer morango quer fresa têm origem latina.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1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additive="base">
                                        <p:cTn id="12" dur="2250" fill="hold"/>
                                        <p:tgtEl>
                                          <p:spTgt spid="10243"/>
                                        </p:tgtEl>
                                        <p:attrNameLst>
                                          <p:attrName>ppt_x</p:attrName>
                                        </p:attrNameLst>
                                      </p:cBhvr>
                                      <p:tavLst>
                                        <p:tav tm="0">
                                          <p:val>
                                            <p:strVal val="#ppt_x"/>
                                          </p:val>
                                        </p:tav>
                                        <p:tav tm="100000">
                                          <p:val>
                                            <p:strVal val="#ppt_x"/>
                                          </p:val>
                                        </p:tav>
                                      </p:tavLst>
                                    </p:anim>
                                    <p:anim calcmode="lin" valueType="num">
                                      <p:cBhvr additive="base">
                                        <p:cTn id="13" dur="225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08458F03-798B-6744-A30D-36844F5E9FDA}"/>
              </a:ext>
            </a:extLst>
          </p:cNvPr>
          <p:cNvSpPr>
            <a:spLocks noGrp="1" noChangeArrowheads="1"/>
          </p:cNvSpPr>
          <p:nvPr>
            <p:ph type="title"/>
          </p:nvPr>
        </p:nvSpPr>
        <p:spPr>
          <a:xfrm>
            <a:off x="646113" y="452438"/>
            <a:ext cx="8258175" cy="1400175"/>
          </a:xfrm>
        </p:spPr>
        <p:txBody>
          <a:bodyPr/>
          <a:lstStyle/>
          <a:p>
            <a:pPr algn="just"/>
            <a:r>
              <a:rPr lang="pt-PT" altLang="pt-PT" sz="5400">
                <a:solidFill>
                  <a:schemeClr val="bg1"/>
                </a:solidFill>
              </a:rPr>
              <a:t>Composição do fruto</a:t>
            </a:r>
            <a:br>
              <a:rPr lang="pt-PT" altLang="pt-PT" sz="5400"/>
            </a:br>
            <a:r>
              <a:rPr lang="pt-PT" altLang="pt-PT" sz="5400"/>
              <a:t> </a:t>
            </a:r>
            <a:br>
              <a:rPr lang="pt-PT" altLang="pt-PT" sz="5400"/>
            </a:br>
            <a:endParaRPr lang="pt-PT" altLang="pt-PT" sz="5400"/>
          </a:p>
        </p:txBody>
      </p:sp>
      <p:pic>
        <p:nvPicPr>
          <p:cNvPr id="11267" name="Imagem 4">
            <a:extLst>
              <a:ext uri="{FF2B5EF4-FFF2-40B4-BE49-F238E27FC236}">
                <a16:creationId xmlns:a16="http://schemas.microsoft.com/office/drawing/2014/main" id="{946BC9D7-8FC4-B447-9DA7-8C176DF23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100" y="4578350"/>
            <a:ext cx="3571875" cy="2279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Imagem 2">
            <a:extLst>
              <a:ext uri="{FF2B5EF4-FFF2-40B4-BE49-F238E27FC236}">
                <a16:creationId xmlns:a16="http://schemas.microsoft.com/office/drawing/2014/main" id="{99603A1D-FCA0-B943-946F-2FC7281F2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4775200"/>
            <a:ext cx="2047875" cy="188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D437A5F9-1FCB-5A40-9BEE-5F9F6C38BBCE}"/>
              </a:ext>
            </a:extLst>
          </p:cNvPr>
          <p:cNvSpPr txBox="1">
            <a:spLocks noChangeArrowheads="1"/>
          </p:cNvSpPr>
          <p:nvPr/>
        </p:nvSpPr>
        <p:spPr bwMode="auto">
          <a:xfrm>
            <a:off x="646113" y="1724025"/>
            <a:ext cx="101615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sz="2800">
                <a:solidFill>
                  <a:schemeClr val="bg1"/>
                </a:solidFill>
              </a:rPr>
              <a:t>O morango é considerado como o fruto vermelho do morangueiro. No entanto, em termos científicos não se pode considerar um fruto já que é constituído pelo receptáculo da flor original, em volta do qual se dispõem os frutos (as sementes são visíveis sob a forma de grainhas).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500" fill="hold"/>
                                        <p:tgtEl>
                                          <p:spTgt spid="11266"/>
                                        </p:tgtEl>
                                        <p:attrNameLst>
                                          <p:attrName>ppt_w</p:attrName>
                                        </p:attrNameLst>
                                      </p:cBhvr>
                                      <p:tavLst>
                                        <p:tav tm="0">
                                          <p:val>
                                            <p:fltVal val="0"/>
                                          </p:val>
                                        </p:tav>
                                        <p:tav tm="100000">
                                          <p:val>
                                            <p:strVal val="#ppt_w"/>
                                          </p:val>
                                        </p:tav>
                                      </p:tavLst>
                                    </p:anim>
                                    <p:anim calcmode="lin" valueType="num">
                                      <p:cBhvr>
                                        <p:cTn id="8" dur="1500" fill="hold"/>
                                        <p:tgtEl>
                                          <p:spTgt spid="11266"/>
                                        </p:tgtEl>
                                        <p:attrNameLst>
                                          <p:attrName>ppt_h</p:attrName>
                                        </p:attrNameLst>
                                      </p:cBhvr>
                                      <p:tavLst>
                                        <p:tav tm="0">
                                          <p:val>
                                            <p:fltVal val="0"/>
                                          </p:val>
                                        </p:tav>
                                        <p:tav tm="100000">
                                          <p:val>
                                            <p:strVal val="#ppt_h"/>
                                          </p:val>
                                        </p:tav>
                                      </p:tavLst>
                                    </p:anim>
                                    <p:animEffect transition="in" filter="fade">
                                      <p:cBhvr>
                                        <p:cTn id="9" dur="1500"/>
                                        <p:tgtEl>
                                          <p:spTgt spid="112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p:cTn id="19" dur="2000" fill="hold"/>
                                        <p:tgtEl>
                                          <p:spTgt spid="11268"/>
                                        </p:tgtEl>
                                        <p:attrNameLst>
                                          <p:attrName>ppt_w</p:attrName>
                                        </p:attrNameLst>
                                      </p:cBhvr>
                                      <p:tavLst>
                                        <p:tav tm="0">
                                          <p:val>
                                            <p:fltVal val="0"/>
                                          </p:val>
                                        </p:tav>
                                        <p:tav tm="100000">
                                          <p:val>
                                            <p:strVal val="#ppt_w"/>
                                          </p:val>
                                        </p:tav>
                                      </p:tavLst>
                                    </p:anim>
                                    <p:anim calcmode="lin" valueType="num">
                                      <p:cBhvr>
                                        <p:cTn id="20" dur="2000" fill="hold"/>
                                        <p:tgtEl>
                                          <p:spTgt spid="11268"/>
                                        </p:tgtEl>
                                        <p:attrNameLst>
                                          <p:attrName>ppt_h</p:attrName>
                                        </p:attrNameLst>
                                      </p:cBhvr>
                                      <p:tavLst>
                                        <p:tav tm="0">
                                          <p:val>
                                            <p:fltVal val="0"/>
                                          </p:val>
                                        </p:tav>
                                        <p:tav tm="100000">
                                          <p:val>
                                            <p:strVal val="#ppt_h"/>
                                          </p:val>
                                        </p:tav>
                                      </p:tavLst>
                                    </p:anim>
                                    <p:animEffect transition="in" filter="fade">
                                      <p:cBhvr>
                                        <p:cTn id="21" dur="2000"/>
                                        <p:tgtEl>
                                          <p:spTgt spid="1126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1267"/>
                                        </p:tgtEl>
                                        <p:attrNameLst>
                                          <p:attrName>style.visibility</p:attrName>
                                        </p:attrNameLst>
                                      </p:cBhvr>
                                      <p:to>
                                        <p:strVal val="visible"/>
                                      </p:to>
                                    </p:set>
                                    <p:anim calcmode="lin" valueType="num">
                                      <p:cBhvr>
                                        <p:cTn id="26" dur="2000" fill="hold"/>
                                        <p:tgtEl>
                                          <p:spTgt spid="11267"/>
                                        </p:tgtEl>
                                        <p:attrNameLst>
                                          <p:attrName>ppt_w</p:attrName>
                                        </p:attrNameLst>
                                      </p:cBhvr>
                                      <p:tavLst>
                                        <p:tav tm="0">
                                          <p:val>
                                            <p:fltVal val="0"/>
                                          </p:val>
                                        </p:tav>
                                        <p:tav tm="100000">
                                          <p:val>
                                            <p:strVal val="#ppt_w"/>
                                          </p:val>
                                        </p:tav>
                                      </p:tavLst>
                                    </p:anim>
                                    <p:anim calcmode="lin" valueType="num">
                                      <p:cBhvr>
                                        <p:cTn id="27" dur="2000" fill="hold"/>
                                        <p:tgtEl>
                                          <p:spTgt spid="11267"/>
                                        </p:tgtEl>
                                        <p:attrNameLst>
                                          <p:attrName>ppt_h</p:attrName>
                                        </p:attrNameLst>
                                      </p:cBhvr>
                                      <p:tavLst>
                                        <p:tav tm="0">
                                          <p:val>
                                            <p:fltVal val="0"/>
                                          </p:val>
                                        </p:tav>
                                        <p:tav tm="100000">
                                          <p:val>
                                            <p:strVal val="#ppt_h"/>
                                          </p:val>
                                        </p:tav>
                                      </p:tavLst>
                                    </p:anim>
                                    <p:animEffect transition="in" filter="fade">
                                      <p:cBhvr>
                                        <p:cTn id="28"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E9B88AA3-7141-554F-9434-D6DCA91B4536}"/>
              </a:ext>
            </a:extLst>
          </p:cNvPr>
          <p:cNvSpPr>
            <a:spLocks noGrp="1" noChangeArrowheads="1"/>
          </p:cNvSpPr>
          <p:nvPr>
            <p:ph type="title"/>
          </p:nvPr>
        </p:nvSpPr>
        <p:spPr/>
        <p:txBody>
          <a:bodyPr/>
          <a:lstStyle/>
          <a:p>
            <a:r>
              <a:rPr lang="pt-PT" altLang="pt-PT">
                <a:solidFill>
                  <a:schemeClr val="bg1"/>
                </a:solidFill>
              </a:rPr>
              <a:t>Indicações terapêuticas</a:t>
            </a:r>
          </a:p>
        </p:txBody>
      </p:sp>
      <p:sp>
        <p:nvSpPr>
          <p:cNvPr id="3" name="Marcador de Posição de Conteúdo 2">
            <a:extLst>
              <a:ext uri="{FF2B5EF4-FFF2-40B4-BE49-F238E27FC236}">
                <a16:creationId xmlns:a16="http://schemas.microsoft.com/office/drawing/2014/main" id="{737ED8E6-0FF5-A24F-9CE3-25BB57ABE63D}"/>
              </a:ext>
            </a:extLst>
          </p:cNvPr>
          <p:cNvSpPr>
            <a:spLocks noGrp="1"/>
          </p:cNvSpPr>
          <p:nvPr>
            <p:ph idx="1"/>
          </p:nvPr>
        </p:nvSpPr>
        <p:spPr/>
        <p:txBody>
          <a:bodyPr/>
          <a:lstStyle/>
          <a:p>
            <a:pPr>
              <a:buFont typeface="Wingdings 3" pitchFamily="18" charset="2"/>
              <a:buChar char=""/>
              <a:defRPr/>
            </a:pPr>
            <a:r>
              <a:rPr lang="pt-PT" dirty="0">
                <a:solidFill>
                  <a:schemeClr val="bg1"/>
                </a:solidFill>
              </a:rPr>
              <a:t>O morango possui uma extraordinária capacidade de </a:t>
            </a:r>
            <a:r>
              <a:rPr lang="pt-PT" dirty="0" err="1">
                <a:solidFill>
                  <a:schemeClr val="bg1"/>
                </a:solidFill>
              </a:rPr>
              <a:t>atuar</a:t>
            </a:r>
            <a:r>
              <a:rPr lang="pt-PT" dirty="0">
                <a:solidFill>
                  <a:schemeClr val="bg1"/>
                </a:solidFill>
              </a:rPr>
              <a:t> como antioxidante e anti-inflamatório. Os benefícios para a saúde são imensos, trata-se de uma excelente fonte de vitamina C, A, B1, B2 e B9, igualmente rico em minerais como o ferro, cálcio, potássio, fósforo, e silício. Sendo o morango um dos frutos mais estudados cientificamente, este é hoje em dia reconhecido em várias áreas da saúde no que toca à prevenção de doenças cardiovasculares, diminuição do risco de diabetes e na prevenção de certos tipos de cancro.</a:t>
            </a:r>
          </a:p>
          <a:p>
            <a:pPr>
              <a:buFont typeface="Wingdings 3" pitchFamily="18" charset="2"/>
              <a:buChar char=""/>
              <a:defRPr/>
            </a:pPr>
            <a:endParaRPr lang="pt-PT"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80">
                                          <p:stCondLst>
                                            <p:cond delay="0"/>
                                          </p:stCondLst>
                                        </p:cTn>
                                        <p:tgtEl>
                                          <p:spTgt spid="12290"/>
                                        </p:tgtEl>
                                      </p:cBhvr>
                                    </p:animEffect>
                                    <p:anim calcmode="lin" valueType="num">
                                      <p:cBhvr>
                                        <p:cTn id="8"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0"/>
                                        </p:tgtEl>
                                      </p:cBhvr>
                                      <p:to x="100000" y="60000"/>
                                    </p:animScale>
                                    <p:animScale>
                                      <p:cBhvr>
                                        <p:cTn id="14" dur="166" decel="50000">
                                          <p:stCondLst>
                                            <p:cond delay="676"/>
                                          </p:stCondLst>
                                        </p:cTn>
                                        <p:tgtEl>
                                          <p:spTgt spid="12290"/>
                                        </p:tgtEl>
                                      </p:cBhvr>
                                      <p:to x="100000" y="100000"/>
                                    </p:animScale>
                                    <p:animScale>
                                      <p:cBhvr>
                                        <p:cTn id="15" dur="26">
                                          <p:stCondLst>
                                            <p:cond delay="1312"/>
                                          </p:stCondLst>
                                        </p:cTn>
                                        <p:tgtEl>
                                          <p:spTgt spid="12290"/>
                                        </p:tgtEl>
                                      </p:cBhvr>
                                      <p:to x="100000" y="80000"/>
                                    </p:animScale>
                                    <p:animScale>
                                      <p:cBhvr>
                                        <p:cTn id="16" dur="166" decel="50000">
                                          <p:stCondLst>
                                            <p:cond delay="1338"/>
                                          </p:stCondLst>
                                        </p:cTn>
                                        <p:tgtEl>
                                          <p:spTgt spid="12290"/>
                                        </p:tgtEl>
                                      </p:cBhvr>
                                      <p:to x="100000" y="100000"/>
                                    </p:animScale>
                                    <p:animScale>
                                      <p:cBhvr>
                                        <p:cTn id="17" dur="26">
                                          <p:stCondLst>
                                            <p:cond delay="1642"/>
                                          </p:stCondLst>
                                        </p:cTn>
                                        <p:tgtEl>
                                          <p:spTgt spid="12290"/>
                                        </p:tgtEl>
                                      </p:cBhvr>
                                      <p:to x="100000" y="90000"/>
                                    </p:animScale>
                                    <p:animScale>
                                      <p:cBhvr>
                                        <p:cTn id="18" dur="166" decel="50000">
                                          <p:stCondLst>
                                            <p:cond delay="1668"/>
                                          </p:stCondLst>
                                        </p:cTn>
                                        <p:tgtEl>
                                          <p:spTgt spid="12290"/>
                                        </p:tgtEl>
                                      </p:cBhvr>
                                      <p:to x="100000" y="100000"/>
                                    </p:animScale>
                                    <p:animScale>
                                      <p:cBhvr>
                                        <p:cTn id="19" dur="26">
                                          <p:stCondLst>
                                            <p:cond delay="1808"/>
                                          </p:stCondLst>
                                        </p:cTn>
                                        <p:tgtEl>
                                          <p:spTgt spid="12290"/>
                                        </p:tgtEl>
                                      </p:cBhvr>
                                      <p:to x="100000" y="95000"/>
                                    </p:animScale>
                                    <p:animScale>
                                      <p:cBhvr>
                                        <p:cTn id="20" dur="166" decel="50000">
                                          <p:stCondLst>
                                            <p:cond delay="1834"/>
                                          </p:stCondLst>
                                        </p:cTn>
                                        <p:tgtEl>
                                          <p:spTgt spid="1229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1)">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2B01CF7E-FE9D-6445-BE70-F0D4BA7283F4}"/>
              </a:ext>
            </a:extLst>
          </p:cNvPr>
          <p:cNvSpPr>
            <a:spLocks noGrp="1" noChangeArrowheads="1"/>
          </p:cNvSpPr>
          <p:nvPr>
            <p:ph type="title"/>
          </p:nvPr>
        </p:nvSpPr>
        <p:spPr>
          <a:xfrm>
            <a:off x="646113" y="452438"/>
            <a:ext cx="9404350" cy="1025525"/>
          </a:xfrm>
        </p:spPr>
        <p:txBody>
          <a:bodyPr/>
          <a:lstStyle/>
          <a:p>
            <a:r>
              <a:rPr lang="pt-PT" altLang="pt-PT">
                <a:solidFill>
                  <a:schemeClr val="bg1"/>
                </a:solidFill>
              </a:rPr>
              <a:t>Há várias espécies de morangos?</a:t>
            </a:r>
            <a:br>
              <a:rPr lang="pt-PT" altLang="pt-PT">
                <a:solidFill>
                  <a:schemeClr val="bg1"/>
                </a:solidFill>
              </a:rPr>
            </a:br>
            <a:endParaRPr lang="pt-PT" altLang="pt-PT"/>
          </a:p>
        </p:txBody>
      </p:sp>
      <p:sp>
        <p:nvSpPr>
          <p:cNvPr id="13315" name="Marcador de Posição de Conteúdo 2">
            <a:extLst>
              <a:ext uri="{FF2B5EF4-FFF2-40B4-BE49-F238E27FC236}">
                <a16:creationId xmlns:a16="http://schemas.microsoft.com/office/drawing/2014/main" id="{9827D6A9-8611-FC44-96A3-E9DFE9EF1935}"/>
              </a:ext>
            </a:extLst>
          </p:cNvPr>
          <p:cNvSpPr>
            <a:spLocks noGrp="1" noChangeArrowheads="1"/>
          </p:cNvSpPr>
          <p:nvPr>
            <p:ph idx="1"/>
          </p:nvPr>
        </p:nvSpPr>
        <p:spPr>
          <a:xfrm>
            <a:off x="2570163" y="1477963"/>
            <a:ext cx="5245100" cy="808037"/>
          </a:xfrm>
        </p:spPr>
        <p:txBody>
          <a:bodyPr/>
          <a:lstStyle/>
          <a:p>
            <a:r>
              <a:rPr lang="pt-PT" altLang="pt-PT"/>
              <a:t>Existem muitas espécies. </a:t>
            </a:r>
          </a:p>
          <a:p>
            <a:r>
              <a:rPr lang="pt-PT" altLang="pt-PT"/>
              <a:t>Alguns exemplos:</a:t>
            </a:r>
          </a:p>
          <a:p>
            <a:endParaRPr lang="pt-PT" altLang="pt-PT"/>
          </a:p>
        </p:txBody>
      </p:sp>
      <p:pic>
        <p:nvPicPr>
          <p:cNvPr id="13316" name="Picture 2">
            <a:extLst>
              <a:ext uri="{FF2B5EF4-FFF2-40B4-BE49-F238E27FC236}">
                <a16:creationId xmlns:a16="http://schemas.microsoft.com/office/drawing/2014/main" id="{28FE6BA8-DCDA-C244-8EA9-B1396DAF3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263" y="1506538"/>
            <a:ext cx="3438525"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3" descr="6039E1CD">
            <a:extLst>
              <a:ext uri="{FF2B5EF4-FFF2-40B4-BE49-F238E27FC236}">
                <a16:creationId xmlns:a16="http://schemas.microsoft.com/office/drawing/2014/main" id="{E3E0EB1C-82CC-DF4B-A3BA-73D1886E5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5125"/>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ângulo 3">
            <a:extLst>
              <a:ext uri="{FF2B5EF4-FFF2-40B4-BE49-F238E27FC236}">
                <a16:creationId xmlns:a16="http://schemas.microsoft.com/office/drawing/2014/main" id="{DF6124BA-2F53-344C-BEC3-263A438C4A92}"/>
              </a:ext>
            </a:extLst>
          </p:cNvPr>
          <p:cNvSpPr>
            <a:spLocks noChangeArrowheads="1"/>
          </p:cNvSpPr>
          <p:nvPr/>
        </p:nvSpPr>
        <p:spPr bwMode="auto">
          <a:xfrm>
            <a:off x="0" y="4678363"/>
            <a:ext cx="2679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t> </a:t>
            </a:r>
            <a:endParaRPr lang="pt-PT" altLang="pt-PT" b="1"/>
          </a:p>
          <a:p>
            <a:r>
              <a:rPr lang="pt-PT" altLang="pt-PT" b="1"/>
              <a:t>Fragaria moschata</a:t>
            </a:r>
          </a:p>
        </p:txBody>
      </p:sp>
      <p:pic>
        <p:nvPicPr>
          <p:cNvPr id="13319" name="Picture 4" descr="234D2263">
            <a:extLst>
              <a:ext uri="{FF2B5EF4-FFF2-40B4-BE49-F238E27FC236}">
                <a16:creationId xmlns:a16="http://schemas.microsoft.com/office/drawing/2014/main" id="{3EF6F920-1690-0C46-95BB-9522AD328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063" y="4359275"/>
            <a:ext cx="2235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ângulo 4">
            <a:extLst>
              <a:ext uri="{FF2B5EF4-FFF2-40B4-BE49-F238E27FC236}">
                <a16:creationId xmlns:a16="http://schemas.microsoft.com/office/drawing/2014/main" id="{EF5C88B8-152D-2F44-BFDD-571CE370B790}"/>
              </a:ext>
            </a:extLst>
          </p:cNvPr>
          <p:cNvSpPr>
            <a:spLocks noChangeArrowheads="1"/>
          </p:cNvSpPr>
          <p:nvPr/>
        </p:nvSpPr>
        <p:spPr bwMode="auto">
          <a:xfrm>
            <a:off x="2773363" y="3725863"/>
            <a:ext cx="1976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t> </a:t>
            </a:r>
          </a:p>
          <a:p>
            <a:r>
              <a:rPr lang="pt-PT" altLang="pt-PT"/>
              <a:t>Fragaria vesca</a:t>
            </a:r>
          </a:p>
        </p:txBody>
      </p:sp>
      <p:pic>
        <p:nvPicPr>
          <p:cNvPr id="13321" name="Picture 5" descr="Frutos silvestres comestíveis verdes de morango silvestre (Fragaria viridis) Banco de Imagens - 68517383">
            <a:extLst>
              <a:ext uri="{FF2B5EF4-FFF2-40B4-BE49-F238E27FC236}">
                <a16:creationId xmlns:a16="http://schemas.microsoft.com/office/drawing/2014/main" id="{5566383E-A0DB-5C47-8C65-DD6FB5CA6818}"/>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531225" y="4049713"/>
            <a:ext cx="27225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ângulo 5">
            <a:extLst>
              <a:ext uri="{FF2B5EF4-FFF2-40B4-BE49-F238E27FC236}">
                <a16:creationId xmlns:a16="http://schemas.microsoft.com/office/drawing/2014/main" id="{A744AE60-3FF2-F144-BA26-8B8373FB8EA0}"/>
              </a:ext>
            </a:extLst>
          </p:cNvPr>
          <p:cNvSpPr>
            <a:spLocks noChangeArrowheads="1"/>
          </p:cNvSpPr>
          <p:nvPr/>
        </p:nvSpPr>
        <p:spPr bwMode="auto">
          <a:xfrm>
            <a:off x="8656638" y="3649663"/>
            <a:ext cx="1755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t>Fragaria viridis</a:t>
            </a:r>
          </a:p>
        </p:txBody>
      </p:sp>
      <p:sp>
        <p:nvSpPr>
          <p:cNvPr id="3" name="CaixaDeTexto 2">
            <a:extLst>
              <a:ext uri="{FF2B5EF4-FFF2-40B4-BE49-F238E27FC236}">
                <a16:creationId xmlns:a16="http://schemas.microsoft.com/office/drawing/2014/main" id="{1C0899A2-C718-214A-A803-40D97471A3D1}"/>
              </a:ext>
            </a:extLst>
          </p:cNvPr>
          <p:cNvSpPr txBox="1">
            <a:spLocks noChangeArrowheads="1"/>
          </p:cNvSpPr>
          <p:nvPr/>
        </p:nvSpPr>
        <p:spPr bwMode="auto">
          <a:xfrm>
            <a:off x="5148263" y="2535238"/>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PT" altLang="pt-PT"/>
              <a:t> Fragaria daltoniana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anim calcmode="lin" valueType="num">
                                      <p:cBhvr>
                                        <p:cTn id="8" dur="2000" fill="hold"/>
                                        <p:tgtEl>
                                          <p:spTgt spid="13314"/>
                                        </p:tgtEl>
                                        <p:attrNameLst>
                                          <p:attrName>ppt_w</p:attrName>
                                        </p:attrNameLst>
                                      </p:cBhvr>
                                      <p:tavLst>
                                        <p:tav tm="0" fmla="#ppt_w*sin(2.5*pi*$)">
                                          <p:val>
                                            <p:fltVal val="0"/>
                                          </p:val>
                                        </p:tav>
                                        <p:tav tm="100000">
                                          <p:val>
                                            <p:fltVal val="1"/>
                                          </p:val>
                                        </p:tav>
                                      </p:tavLst>
                                    </p:anim>
                                    <p:anim calcmode="lin" valueType="num">
                                      <p:cBhvr>
                                        <p:cTn id="9" dur="2000" fill="hold"/>
                                        <p:tgtEl>
                                          <p:spTgt spid="1331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wipe(down)">
                                      <p:cBhvr>
                                        <p:cTn id="14" dur="500"/>
                                        <p:tgtEl>
                                          <p:spTgt spid="1331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Effect transition="in" filter="wipe(down)">
                                      <p:cBhvr>
                                        <p:cTn id="19" dur="500"/>
                                        <p:tgtEl>
                                          <p:spTgt spid="13315">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3316"/>
                                        </p:tgtEl>
                                        <p:attrNameLst>
                                          <p:attrName>style.visibility</p:attrName>
                                        </p:attrNameLst>
                                      </p:cBhvr>
                                      <p:to>
                                        <p:strVal val="visible"/>
                                      </p:to>
                                    </p:set>
                                    <p:animEffect transition="in" filter="circle(in)">
                                      <p:cBhvr>
                                        <p:cTn id="24" dur="2000"/>
                                        <p:tgtEl>
                                          <p:spTgt spid="133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2000" fill="hold"/>
                                        <p:tgtEl>
                                          <p:spTgt spid="3"/>
                                        </p:tgtEl>
                                        <p:attrNameLst>
                                          <p:attrName>ppt_x</p:attrName>
                                        </p:attrNameLst>
                                      </p:cBhvr>
                                      <p:tavLst>
                                        <p:tav tm="0">
                                          <p:val>
                                            <p:strVal val="#ppt_x"/>
                                          </p:val>
                                        </p:tav>
                                        <p:tav tm="100000">
                                          <p:val>
                                            <p:strVal val="#ppt_x"/>
                                          </p:val>
                                        </p:tav>
                                      </p:tavLst>
                                    </p:anim>
                                    <p:anim calcmode="lin" valueType="num">
                                      <p:cBhvr additive="base">
                                        <p:cTn id="3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ntr" presetSubtype="0" fill="hold" nodeType="clickEffect">
                                  <p:stCondLst>
                                    <p:cond delay="0"/>
                                  </p:stCondLst>
                                  <p:childTnLst>
                                    <p:set>
                                      <p:cBhvr>
                                        <p:cTn id="34" dur="1" fill="hold">
                                          <p:stCondLst>
                                            <p:cond delay="0"/>
                                          </p:stCondLst>
                                        </p:cTn>
                                        <p:tgtEl>
                                          <p:spTgt spid="13317"/>
                                        </p:tgtEl>
                                        <p:attrNameLst>
                                          <p:attrName>style.visibility</p:attrName>
                                        </p:attrNameLst>
                                      </p:cBhvr>
                                      <p:to>
                                        <p:strVal val="visible"/>
                                      </p:to>
                                    </p:set>
                                    <p:animEffect transition="in" filter="wipe(down)">
                                      <p:cBhvr>
                                        <p:cTn id="35" dur="580">
                                          <p:stCondLst>
                                            <p:cond delay="0"/>
                                          </p:stCondLst>
                                        </p:cTn>
                                        <p:tgtEl>
                                          <p:spTgt spid="13317"/>
                                        </p:tgtEl>
                                      </p:cBhvr>
                                    </p:animEffect>
                                    <p:anim calcmode="lin" valueType="num">
                                      <p:cBhvr>
                                        <p:cTn id="36" dur="1822" tmFilter="0,0; 0.14,0.36; 0.43,0.73; 0.71,0.91; 1.0,1.0">
                                          <p:stCondLst>
                                            <p:cond delay="0"/>
                                          </p:stCondLst>
                                        </p:cTn>
                                        <p:tgtEl>
                                          <p:spTgt spid="1331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31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31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31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317"/>
                                        </p:tgtEl>
                                        <p:attrNameLst>
                                          <p:attrName>ppt_y</p:attrName>
                                        </p:attrNameLst>
                                      </p:cBhvr>
                                      <p:tavLst>
                                        <p:tav tm="0" fmla="#ppt_y-sin(pi*$)/81">
                                          <p:val>
                                            <p:fltVal val="0"/>
                                          </p:val>
                                        </p:tav>
                                        <p:tav tm="100000">
                                          <p:val>
                                            <p:fltVal val="1"/>
                                          </p:val>
                                        </p:tav>
                                      </p:tavLst>
                                    </p:anim>
                                    <p:animScale>
                                      <p:cBhvr>
                                        <p:cTn id="41" dur="26">
                                          <p:stCondLst>
                                            <p:cond delay="650"/>
                                          </p:stCondLst>
                                        </p:cTn>
                                        <p:tgtEl>
                                          <p:spTgt spid="13317"/>
                                        </p:tgtEl>
                                      </p:cBhvr>
                                      <p:to x="100000" y="60000"/>
                                    </p:animScale>
                                    <p:animScale>
                                      <p:cBhvr>
                                        <p:cTn id="42" dur="166" decel="50000">
                                          <p:stCondLst>
                                            <p:cond delay="676"/>
                                          </p:stCondLst>
                                        </p:cTn>
                                        <p:tgtEl>
                                          <p:spTgt spid="13317"/>
                                        </p:tgtEl>
                                      </p:cBhvr>
                                      <p:to x="100000" y="100000"/>
                                    </p:animScale>
                                    <p:animScale>
                                      <p:cBhvr>
                                        <p:cTn id="43" dur="26">
                                          <p:stCondLst>
                                            <p:cond delay="1312"/>
                                          </p:stCondLst>
                                        </p:cTn>
                                        <p:tgtEl>
                                          <p:spTgt spid="13317"/>
                                        </p:tgtEl>
                                      </p:cBhvr>
                                      <p:to x="100000" y="80000"/>
                                    </p:animScale>
                                    <p:animScale>
                                      <p:cBhvr>
                                        <p:cTn id="44" dur="166" decel="50000">
                                          <p:stCondLst>
                                            <p:cond delay="1338"/>
                                          </p:stCondLst>
                                        </p:cTn>
                                        <p:tgtEl>
                                          <p:spTgt spid="13317"/>
                                        </p:tgtEl>
                                      </p:cBhvr>
                                      <p:to x="100000" y="100000"/>
                                    </p:animScale>
                                    <p:animScale>
                                      <p:cBhvr>
                                        <p:cTn id="45" dur="26">
                                          <p:stCondLst>
                                            <p:cond delay="1642"/>
                                          </p:stCondLst>
                                        </p:cTn>
                                        <p:tgtEl>
                                          <p:spTgt spid="13317"/>
                                        </p:tgtEl>
                                      </p:cBhvr>
                                      <p:to x="100000" y="90000"/>
                                    </p:animScale>
                                    <p:animScale>
                                      <p:cBhvr>
                                        <p:cTn id="46" dur="166" decel="50000">
                                          <p:stCondLst>
                                            <p:cond delay="1668"/>
                                          </p:stCondLst>
                                        </p:cTn>
                                        <p:tgtEl>
                                          <p:spTgt spid="13317"/>
                                        </p:tgtEl>
                                      </p:cBhvr>
                                      <p:to x="100000" y="100000"/>
                                    </p:animScale>
                                    <p:animScale>
                                      <p:cBhvr>
                                        <p:cTn id="47" dur="26">
                                          <p:stCondLst>
                                            <p:cond delay="1808"/>
                                          </p:stCondLst>
                                        </p:cTn>
                                        <p:tgtEl>
                                          <p:spTgt spid="13317"/>
                                        </p:tgtEl>
                                      </p:cBhvr>
                                      <p:to x="100000" y="95000"/>
                                    </p:animScale>
                                    <p:animScale>
                                      <p:cBhvr>
                                        <p:cTn id="48" dur="166" decel="50000">
                                          <p:stCondLst>
                                            <p:cond delay="1834"/>
                                          </p:stCondLst>
                                        </p:cTn>
                                        <p:tgtEl>
                                          <p:spTgt spid="13317"/>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3318"/>
                                        </p:tgtEl>
                                        <p:attrNameLst>
                                          <p:attrName>style.visibility</p:attrName>
                                        </p:attrNameLst>
                                      </p:cBhvr>
                                      <p:to>
                                        <p:strVal val="visible"/>
                                      </p:to>
                                    </p:set>
                                    <p:animEffect transition="in" filter="wipe(down)">
                                      <p:cBhvr>
                                        <p:cTn id="53" dur="580">
                                          <p:stCondLst>
                                            <p:cond delay="0"/>
                                          </p:stCondLst>
                                        </p:cTn>
                                        <p:tgtEl>
                                          <p:spTgt spid="13318"/>
                                        </p:tgtEl>
                                      </p:cBhvr>
                                    </p:animEffect>
                                    <p:anim calcmode="lin" valueType="num">
                                      <p:cBhvr>
                                        <p:cTn id="54" dur="1822" tmFilter="0,0; 0.14,0.36; 0.43,0.73; 0.71,0.91; 1.0,1.0">
                                          <p:stCondLst>
                                            <p:cond delay="0"/>
                                          </p:stCondLst>
                                        </p:cTn>
                                        <p:tgtEl>
                                          <p:spTgt spid="1331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31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31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31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318"/>
                                        </p:tgtEl>
                                        <p:attrNameLst>
                                          <p:attrName>ppt_y</p:attrName>
                                        </p:attrNameLst>
                                      </p:cBhvr>
                                      <p:tavLst>
                                        <p:tav tm="0" fmla="#ppt_y-sin(pi*$)/81">
                                          <p:val>
                                            <p:fltVal val="0"/>
                                          </p:val>
                                        </p:tav>
                                        <p:tav tm="100000">
                                          <p:val>
                                            <p:fltVal val="1"/>
                                          </p:val>
                                        </p:tav>
                                      </p:tavLst>
                                    </p:anim>
                                    <p:animScale>
                                      <p:cBhvr>
                                        <p:cTn id="59" dur="26">
                                          <p:stCondLst>
                                            <p:cond delay="650"/>
                                          </p:stCondLst>
                                        </p:cTn>
                                        <p:tgtEl>
                                          <p:spTgt spid="13318"/>
                                        </p:tgtEl>
                                      </p:cBhvr>
                                      <p:to x="100000" y="60000"/>
                                    </p:animScale>
                                    <p:animScale>
                                      <p:cBhvr>
                                        <p:cTn id="60" dur="166" decel="50000">
                                          <p:stCondLst>
                                            <p:cond delay="676"/>
                                          </p:stCondLst>
                                        </p:cTn>
                                        <p:tgtEl>
                                          <p:spTgt spid="13318"/>
                                        </p:tgtEl>
                                      </p:cBhvr>
                                      <p:to x="100000" y="100000"/>
                                    </p:animScale>
                                    <p:animScale>
                                      <p:cBhvr>
                                        <p:cTn id="61" dur="26">
                                          <p:stCondLst>
                                            <p:cond delay="1312"/>
                                          </p:stCondLst>
                                        </p:cTn>
                                        <p:tgtEl>
                                          <p:spTgt spid="13318"/>
                                        </p:tgtEl>
                                      </p:cBhvr>
                                      <p:to x="100000" y="80000"/>
                                    </p:animScale>
                                    <p:animScale>
                                      <p:cBhvr>
                                        <p:cTn id="62" dur="166" decel="50000">
                                          <p:stCondLst>
                                            <p:cond delay="1338"/>
                                          </p:stCondLst>
                                        </p:cTn>
                                        <p:tgtEl>
                                          <p:spTgt spid="13318"/>
                                        </p:tgtEl>
                                      </p:cBhvr>
                                      <p:to x="100000" y="100000"/>
                                    </p:animScale>
                                    <p:animScale>
                                      <p:cBhvr>
                                        <p:cTn id="63" dur="26">
                                          <p:stCondLst>
                                            <p:cond delay="1642"/>
                                          </p:stCondLst>
                                        </p:cTn>
                                        <p:tgtEl>
                                          <p:spTgt spid="13318"/>
                                        </p:tgtEl>
                                      </p:cBhvr>
                                      <p:to x="100000" y="90000"/>
                                    </p:animScale>
                                    <p:animScale>
                                      <p:cBhvr>
                                        <p:cTn id="64" dur="166" decel="50000">
                                          <p:stCondLst>
                                            <p:cond delay="1668"/>
                                          </p:stCondLst>
                                        </p:cTn>
                                        <p:tgtEl>
                                          <p:spTgt spid="13318"/>
                                        </p:tgtEl>
                                      </p:cBhvr>
                                      <p:to x="100000" y="100000"/>
                                    </p:animScale>
                                    <p:animScale>
                                      <p:cBhvr>
                                        <p:cTn id="65" dur="26">
                                          <p:stCondLst>
                                            <p:cond delay="1808"/>
                                          </p:stCondLst>
                                        </p:cTn>
                                        <p:tgtEl>
                                          <p:spTgt spid="13318"/>
                                        </p:tgtEl>
                                      </p:cBhvr>
                                      <p:to x="100000" y="95000"/>
                                    </p:animScale>
                                    <p:animScale>
                                      <p:cBhvr>
                                        <p:cTn id="66" dur="166" decel="50000">
                                          <p:stCondLst>
                                            <p:cond delay="1834"/>
                                          </p:stCondLst>
                                        </p:cTn>
                                        <p:tgtEl>
                                          <p:spTgt spid="13318"/>
                                        </p:tgtEl>
                                      </p:cBhvr>
                                      <p:to x="100000" y="100000"/>
                                    </p:animScale>
                                  </p:childTnLst>
                                </p:cTn>
                              </p:par>
                            </p:childTnLst>
                          </p:cTn>
                        </p:par>
                      </p:childTnLst>
                    </p:cTn>
                  </p:par>
                  <p:par>
                    <p:cTn id="67" fill="hold" nodeType="clickPar">
                      <p:stCondLst>
                        <p:cond delay="indefinite"/>
                      </p:stCondLst>
                      <p:childTnLst>
                        <p:par>
                          <p:cTn id="68" fill="hold" nodeType="withGroup">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13320"/>
                                        </p:tgtEl>
                                        <p:attrNameLst>
                                          <p:attrName>style.visibility</p:attrName>
                                        </p:attrNameLst>
                                      </p:cBhvr>
                                      <p:to>
                                        <p:strVal val="visible"/>
                                      </p:to>
                                    </p:set>
                                    <p:animEffect transition="in" filter="fade">
                                      <p:cBhvr>
                                        <p:cTn id="71" dur="2000"/>
                                        <p:tgtEl>
                                          <p:spTgt spid="13320"/>
                                        </p:tgtEl>
                                      </p:cBhvr>
                                    </p:animEffect>
                                    <p:anim calcmode="lin" valueType="num">
                                      <p:cBhvr>
                                        <p:cTn id="72" dur="2000" fill="hold"/>
                                        <p:tgtEl>
                                          <p:spTgt spid="13320"/>
                                        </p:tgtEl>
                                        <p:attrNameLst>
                                          <p:attrName>ppt_w</p:attrName>
                                        </p:attrNameLst>
                                      </p:cBhvr>
                                      <p:tavLst>
                                        <p:tav tm="0" fmla="#ppt_w*sin(2.5*pi*$)">
                                          <p:val>
                                            <p:fltVal val="0"/>
                                          </p:val>
                                        </p:tav>
                                        <p:tav tm="100000">
                                          <p:val>
                                            <p:fltVal val="1"/>
                                          </p:val>
                                        </p:tav>
                                      </p:tavLst>
                                    </p:anim>
                                    <p:anim calcmode="lin" valueType="num">
                                      <p:cBhvr>
                                        <p:cTn id="73" dur="2000" fill="hold"/>
                                        <p:tgtEl>
                                          <p:spTgt spid="13320"/>
                                        </p:tgtEl>
                                        <p:attrNameLst>
                                          <p:attrName>ppt_h</p:attrName>
                                        </p:attrNameLst>
                                      </p:cBhvr>
                                      <p:tavLst>
                                        <p:tav tm="0">
                                          <p:val>
                                            <p:strVal val="#ppt_h"/>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13319"/>
                                        </p:tgtEl>
                                        <p:attrNameLst>
                                          <p:attrName>style.visibility</p:attrName>
                                        </p:attrNameLst>
                                      </p:cBhvr>
                                      <p:to>
                                        <p:strVal val="visible"/>
                                      </p:to>
                                    </p:set>
                                    <p:anim calcmode="lin" valueType="num">
                                      <p:cBhvr additive="base">
                                        <p:cTn id="78" dur="500" fill="hold"/>
                                        <p:tgtEl>
                                          <p:spTgt spid="13319"/>
                                        </p:tgtEl>
                                        <p:attrNameLst>
                                          <p:attrName>ppt_x</p:attrName>
                                        </p:attrNameLst>
                                      </p:cBhvr>
                                      <p:tavLst>
                                        <p:tav tm="0">
                                          <p:val>
                                            <p:strVal val="#ppt_x"/>
                                          </p:val>
                                        </p:tav>
                                        <p:tav tm="100000">
                                          <p:val>
                                            <p:strVal val="#ppt_x"/>
                                          </p:val>
                                        </p:tav>
                                      </p:tavLst>
                                    </p:anim>
                                    <p:anim calcmode="lin" valueType="num">
                                      <p:cBhvr additive="base">
                                        <p:cTn id="79"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13322"/>
                                        </p:tgtEl>
                                        <p:attrNameLst>
                                          <p:attrName>style.visibility</p:attrName>
                                        </p:attrNameLst>
                                      </p:cBhvr>
                                      <p:to>
                                        <p:strVal val="visible"/>
                                      </p:to>
                                    </p:set>
                                    <p:animEffect transition="in" filter="circle(in)">
                                      <p:cBhvr>
                                        <p:cTn id="84" dur="2000"/>
                                        <p:tgtEl>
                                          <p:spTgt spid="133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6" presetClass="entr" presetSubtype="21" fill="hold" nodeType="clickEffect">
                                  <p:stCondLst>
                                    <p:cond delay="0"/>
                                  </p:stCondLst>
                                  <p:childTnLst>
                                    <p:set>
                                      <p:cBhvr>
                                        <p:cTn id="88" dur="1" fill="hold">
                                          <p:stCondLst>
                                            <p:cond delay="0"/>
                                          </p:stCondLst>
                                        </p:cTn>
                                        <p:tgtEl>
                                          <p:spTgt spid="13321"/>
                                        </p:tgtEl>
                                        <p:attrNameLst>
                                          <p:attrName>style.visibility</p:attrName>
                                        </p:attrNameLst>
                                      </p:cBhvr>
                                      <p:to>
                                        <p:strVal val="visible"/>
                                      </p:to>
                                    </p:set>
                                    <p:animEffect transition="in" filter="barn(inVertical)">
                                      <p:cBhvr>
                                        <p:cTn id="89"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13318" grpId="0"/>
      <p:bldP spid="13320" grpId="0"/>
      <p:bldP spid="13322"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ão">
  <a:themeElements>
    <a:clrScheme name="Ião">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ão">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ão">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1505</TotalTime>
  <Words>1781</Words>
  <Application>Microsoft Macintosh PowerPoint</Application>
  <PresentationFormat>Ecrã Panorâmico</PresentationFormat>
  <Paragraphs>148</Paragraphs>
  <Slides>31</Slides>
  <Notes>0</Notes>
  <HiddenSlides>0</HiddenSlides>
  <MMClips>1</MMClips>
  <ScaleCrop>false</ScaleCrop>
  <HeadingPairs>
    <vt:vector size="8" baseType="variant">
      <vt:variant>
        <vt:lpstr>Tipos de letra usados</vt:lpstr>
      </vt:variant>
      <vt:variant>
        <vt:i4>7</vt:i4>
      </vt:variant>
      <vt:variant>
        <vt:lpstr>Tema</vt:lpstr>
      </vt:variant>
      <vt:variant>
        <vt:i4>1</vt:i4>
      </vt:variant>
      <vt:variant>
        <vt:lpstr>Servidores OLE incorporados</vt:lpstr>
      </vt:variant>
      <vt:variant>
        <vt:i4>1</vt:i4>
      </vt:variant>
      <vt:variant>
        <vt:lpstr>Títulos dos diapositivos</vt:lpstr>
      </vt:variant>
      <vt:variant>
        <vt:i4>31</vt:i4>
      </vt:variant>
    </vt:vector>
  </HeadingPairs>
  <TitlesOfParts>
    <vt:vector size="40" baseType="lpstr">
      <vt:lpstr>Century Gothic</vt:lpstr>
      <vt:lpstr>Arial</vt:lpstr>
      <vt:lpstr>Wingdings 3</vt:lpstr>
      <vt:lpstr>Calibri</vt:lpstr>
      <vt:lpstr>Trebuchet MS</vt:lpstr>
      <vt:lpstr>NSimSun</vt:lpstr>
      <vt:lpstr>Liberation Serif</vt:lpstr>
      <vt:lpstr>Ião</vt:lpstr>
      <vt:lpstr>Documento do Microsoft Word</vt:lpstr>
      <vt:lpstr>O MORANGO</vt:lpstr>
      <vt:lpstr>Breve  história do morango </vt:lpstr>
      <vt:lpstr>Apresentação do PowerPoint</vt:lpstr>
      <vt:lpstr>Espécie Fragaria chiloensis  </vt:lpstr>
      <vt:lpstr>   DESDE QUANDO SE CONHECE O              MORANGO EM PORTUGAL?  </vt:lpstr>
      <vt:lpstr>Apresentação do PowerPoint</vt:lpstr>
      <vt:lpstr>Composição do fruto   </vt:lpstr>
      <vt:lpstr>Indicações terapêuticas</vt:lpstr>
      <vt:lpstr>Há várias espécies de morangos? </vt:lpstr>
      <vt:lpstr>Quanto tempo demora o morango a crescer? </vt:lpstr>
      <vt:lpstr>Em que altura do ano se cultiva o morango? </vt:lpstr>
      <vt:lpstr>       Como se cultiva o     morango?   </vt:lpstr>
      <vt:lpstr>Apresentação do PowerPoint</vt:lpstr>
      <vt:lpstr>Apresentação do PowerPoint</vt:lpstr>
      <vt:lpstr>Apresentação do PowerPoint</vt:lpstr>
      <vt:lpstr>Os morangos tem  boa saída comercial? </vt:lpstr>
      <vt:lpstr>Na Europa os principais produtores são:        </vt:lpstr>
      <vt:lpstr>Apresentação do PowerPoint</vt:lpstr>
      <vt:lpstr>Apresentação do PowerPoint</vt:lpstr>
      <vt:lpstr>Produção mundial </vt:lpstr>
      <vt:lpstr>A nossa entrevista a uma produtora local de morangos</vt:lpstr>
      <vt:lpstr>Algumas receitas com morangos</vt:lpstr>
      <vt:lpstr>Apresentação do PowerPoint</vt:lpstr>
      <vt:lpstr>Os origamis que fizemos </vt:lpstr>
      <vt:lpstr>ALGUNS DOS NOSSOS DESENHOS</vt:lpstr>
      <vt:lpstr>TAMBÉM PLANTÁMOS MORANGUEIROS, QUE A DONA ELISABETE NOS OFERECEU</vt:lpstr>
      <vt:lpstr>Aprendemos a fazer uma apresentação em PowerPoint</vt:lpstr>
      <vt:lpstr>Também trabalhámos muito a Matemática com morangos</vt:lpstr>
      <vt:lpstr>Apresentação do PowerPoint</vt:lpstr>
      <vt:lpstr>Apresentação do PowerPoint</vt:lpstr>
      <vt:lpstr>WEBGRAFIA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MORANGO</dc:title>
  <dc:creator>Nádia</dc:creator>
  <cp:lastModifiedBy>Cristina Martins</cp:lastModifiedBy>
  <cp:revision>69</cp:revision>
  <cp:lastPrinted>2021-02-24T15:08:29Z</cp:lastPrinted>
  <dcterms:created xsi:type="dcterms:W3CDTF">2020-11-14T17:28:37Z</dcterms:created>
  <dcterms:modified xsi:type="dcterms:W3CDTF">2021-02-24T15:11:14Z</dcterms:modified>
</cp:coreProperties>
</file>