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66" r:id="rId2"/>
  </p:sldIdLst>
  <p:sldSz cx="9144000" cy="6858000" type="screen4x3"/>
  <p:notesSz cx="7053263" cy="10180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2" autoAdjust="0"/>
    <p:restoredTop sz="94660"/>
  </p:normalViewPr>
  <p:slideViewPr>
    <p:cSldViewPr snapToGrid="0">
      <p:cViewPr>
        <p:scale>
          <a:sx n="78" d="100"/>
          <a:sy n="78" d="100"/>
        </p:scale>
        <p:origin x="-692" y="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5938" cy="5095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995738" y="0"/>
            <a:ext cx="3055937" cy="5095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91489E-DA6F-42F9-A71C-7DF603ACE971}" type="datetimeFigureOut">
              <a:rPr lang="pt-PT" smtClean="0"/>
              <a:t>31/07/2024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763588"/>
            <a:ext cx="5089525" cy="3817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704850" y="4835525"/>
            <a:ext cx="5643563" cy="4581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9669463"/>
            <a:ext cx="3055938" cy="5095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995738" y="9669463"/>
            <a:ext cx="3055937" cy="5095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055F55-21A7-4F2D-ADDD-228574BB253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079111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31/07/2024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15210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31/07/2024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43826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31/07/2024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39931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31/07/2024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86735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31/07/2024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311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31/07/2024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99661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31/07/2024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2519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31/07/2024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2696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31/07/2024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48322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31/07/2024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64427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31/07/2024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60092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CFF22-EE45-4F5C-B173-8DF8255B900F}" type="datetimeFigureOut">
              <a:rPr lang="pt-PT" smtClean="0"/>
              <a:t>31/07/2024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14685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>
            <a:extLst>
              <a:ext uri="{FF2B5EF4-FFF2-40B4-BE49-F238E27FC236}">
                <a16:creationId xmlns:a16="http://schemas.microsoft.com/office/drawing/2014/main" xmlns="" id="{16482545-60D3-499D-BD5F-18A40AE0F843}"/>
              </a:ext>
            </a:extLst>
          </p:cNvPr>
          <p:cNvSpPr/>
          <p:nvPr/>
        </p:nvSpPr>
        <p:spPr>
          <a:xfrm>
            <a:off x="195176" y="5837164"/>
            <a:ext cx="8689334" cy="837441"/>
          </a:xfrm>
          <a:prstGeom prst="rect">
            <a:avLst/>
          </a:prstGeom>
          <a:solidFill>
            <a:schemeClr val="accent6">
              <a:lumMod val="20000"/>
              <a:lumOff val="80000"/>
              <a:alpha val="3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00" i="1" dirty="0" smtClean="0">
                <a:solidFill>
                  <a:schemeClr val="tx1"/>
                </a:solidFill>
              </a:rPr>
              <a:t>ESCOLA SECUNDÁRIA HENRIQUES NOGUEIRA</a:t>
            </a:r>
            <a:endParaRPr lang="pt-PT" sz="1600" i="1" dirty="0">
              <a:solidFill>
                <a:schemeClr val="tx1"/>
              </a:solidFill>
            </a:endParaRPr>
          </a:p>
        </p:txBody>
      </p:sp>
      <p:sp>
        <p:nvSpPr>
          <p:cNvPr id="11" name="Retângulo 9">
            <a:extLst>
              <a:ext uri="{FF2B5EF4-FFF2-40B4-BE49-F238E27FC236}">
                <a16:creationId xmlns:a16="http://schemas.microsoft.com/office/drawing/2014/main" xmlns="" id="{D1FFBC1C-032E-4226-A31E-C3ECBCE1FCFF}"/>
              </a:ext>
            </a:extLst>
          </p:cNvPr>
          <p:cNvSpPr/>
          <p:nvPr/>
        </p:nvSpPr>
        <p:spPr>
          <a:xfrm>
            <a:off x="195176" y="135925"/>
            <a:ext cx="3536565" cy="675498"/>
          </a:xfrm>
          <a:prstGeom prst="rect">
            <a:avLst/>
          </a:prstGeom>
          <a:solidFill>
            <a:schemeClr val="accent6">
              <a:lumMod val="20000"/>
              <a:lumOff val="80000"/>
              <a:alpha val="3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1600" i="1" dirty="0" smtClean="0">
                <a:solidFill>
                  <a:schemeClr val="tx1"/>
                </a:solidFill>
              </a:rPr>
              <a:t>Lisboa</a:t>
            </a:r>
            <a:endParaRPr lang="pt-PT" sz="1600" i="1" dirty="0">
              <a:solidFill>
                <a:schemeClr val="tx1"/>
              </a:solidFill>
            </a:endParaRPr>
          </a:p>
        </p:txBody>
      </p:sp>
      <p:sp>
        <p:nvSpPr>
          <p:cNvPr id="12" name="Retângulo 9">
            <a:extLst>
              <a:ext uri="{FF2B5EF4-FFF2-40B4-BE49-F238E27FC236}">
                <a16:creationId xmlns:a16="http://schemas.microsoft.com/office/drawing/2014/main" xmlns="" id="{D3A46CFE-5DE6-435E-99EF-B8F8ABC465A5}"/>
              </a:ext>
            </a:extLst>
          </p:cNvPr>
          <p:cNvSpPr/>
          <p:nvPr/>
        </p:nvSpPr>
        <p:spPr>
          <a:xfrm>
            <a:off x="3884141" y="135925"/>
            <a:ext cx="3536565" cy="675498"/>
          </a:xfrm>
          <a:prstGeom prst="rect">
            <a:avLst/>
          </a:prstGeom>
          <a:solidFill>
            <a:schemeClr val="accent6">
              <a:lumMod val="20000"/>
              <a:lumOff val="80000"/>
              <a:alpha val="3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1600" i="1" dirty="0" smtClean="0">
                <a:solidFill>
                  <a:schemeClr val="tx1"/>
                </a:solidFill>
              </a:rPr>
              <a:t>TORRES VEDRAS</a:t>
            </a:r>
            <a:endParaRPr lang="pt-PT" sz="1600" i="1" dirty="0">
              <a:solidFill>
                <a:schemeClr val="tx1"/>
              </a:solidFill>
            </a:endParaRPr>
          </a:p>
        </p:txBody>
      </p:sp>
      <p:sp>
        <p:nvSpPr>
          <p:cNvPr id="16" name="Retângulo 7">
            <a:extLst>
              <a:ext uri="{FF2B5EF4-FFF2-40B4-BE49-F238E27FC236}">
                <a16:creationId xmlns:a16="http://schemas.microsoft.com/office/drawing/2014/main" xmlns="" id="{A7C62F1C-B190-4738-8E4A-EC1174D2F411}"/>
              </a:ext>
            </a:extLst>
          </p:cNvPr>
          <p:cNvSpPr/>
          <p:nvPr/>
        </p:nvSpPr>
        <p:spPr>
          <a:xfrm>
            <a:off x="6105565" y="1601268"/>
            <a:ext cx="2943761" cy="3688900"/>
          </a:xfrm>
          <a:prstGeom prst="rect">
            <a:avLst/>
          </a:prstGeom>
          <a:solidFill>
            <a:schemeClr val="accent6">
              <a:lumMod val="20000"/>
              <a:lumOff val="80000"/>
              <a:alpha val="3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00" i="1" dirty="0">
                <a:solidFill>
                  <a:schemeClr val="tx1"/>
                </a:solidFill>
              </a:rPr>
              <a:t>Fotografia</a:t>
            </a:r>
          </a:p>
        </p:txBody>
      </p:sp>
      <p:sp>
        <p:nvSpPr>
          <p:cNvPr id="17" name="Retângulo 7">
            <a:extLst>
              <a:ext uri="{FF2B5EF4-FFF2-40B4-BE49-F238E27FC236}">
                <a16:creationId xmlns:a16="http://schemas.microsoft.com/office/drawing/2014/main" xmlns="" id="{21AE28FC-7216-4ECC-B055-01B3BEE3B72F}"/>
              </a:ext>
            </a:extLst>
          </p:cNvPr>
          <p:cNvSpPr/>
          <p:nvPr/>
        </p:nvSpPr>
        <p:spPr>
          <a:xfrm>
            <a:off x="3117390" y="1603086"/>
            <a:ext cx="2943761" cy="3688900"/>
          </a:xfrm>
          <a:prstGeom prst="rect">
            <a:avLst/>
          </a:prstGeom>
          <a:solidFill>
            <a:schemeClr val="accent6">
              <a:lumMod val="20000"/>
              <a:lumOff val="80000"/>
              <a:alpha val="3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00" i="1" dirty="0">
                <a:solidFill>
                  <a:schemeClr val="tx1"/>
                </a:solidFill>
              </a:rPr>
              <a:t>Fotografia</a:t>
            </a:r>
          </a:p>
        </p:txBody>
      </p:sp>
      <p:sp>
        <p:nvSpPr>
          <p:cNvPr id="18" name="Retângulo 7">
            <a:extLst>
              <a:ext uri="{FF2B5EF4-FFF2-40B4-BE49-F238E27FC236}">
                <a16:creationId xmlns:a16="http://schemas.microsoft.com/office/drawing/2014/main" xmlns="" id="{8EA23B61-98EB-4960-811D-7FA108878F06}"/>
              </a:ext>
            </a:extLst>
          </p:cNvPr>
          <p:cNvSpPr/>
          <p:nvPr/>
        </p:nvSpPr>
        <p:spPr>
          <a:xfrm>
            <a:off x="98856" y="1603086"/>
            <a:ext cx="2943761" cy="3688900"/>
          </a:xfrm>
          <a:prstGeom prst="rect">
            <a:avLst/>
          </a:prstGeom>
          <a:solidFill>
            <a:schemeClr val="accent6">
              <a:lumMod val="20000"/>
              <a:lumOff val="80000"/>
              <a:alpha val="3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00" i="1" dirty="0">
                <a:solidFill>
                  <a:schemeClr val="tx1"/>
                </a:solidFill>
              </a:rPr>
              <a:t>Fotografia</a:t>
            </a:r>
          </a:p>
        </p:txBody>
      </p:sp>
      <p:pic>
        <p:nvPicPr>
          <p:cNvPr id="2" name="Imagem 1" descr="Uma imagem com logótipo&#10;&#10;Descrição gerada automaticamente">
            <a:extLst>
              <a:ext uri="{FF2B5EF4-FFF2-40B4-BE49-F238E27FC236}">
                <a16:creationId xmlns:a16="http://schemas.microsoft.com/office/drawing/2014/main" xmlns="" id="{DB8101C2-154B-FEBE-A861-FAFF43FE875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3350" y="85822"/>
            <a:ext cx="1463804" cy="1451201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7" t="5408" r="3964" b="18992"/>
          <a:stretch/>
        </p:blipFill>
        <p:spPr bwMode="auto">
          <a:xfrm>
            <a:off x="192302" y="1668432"/>
            <a:ext cx="2756867" cy="3557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76" t="21297" r="30522"/>
          <a:stretch/>
        </p:blipFill>
        <p:spPr bwMode="auto">
          <a:xfrm>
            <a:off x="6172200" y="1665514"/>
            <a:ext cx="2790128" cy="3560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940"/>
          <a:stretch/>
        </p:blipFill>
        <p:spPr bwMode="auto">
          <a:xfrm>
            <a:off x="3163714" y="1668432"/>
            <a:ext cx="2812544" cy="3557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328584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708</TotalTime>
  <Words>10</Words>
  <Application>Microsoft Office PowerPoint</Application>
  <PresentationFormat>Apresentação no Ecrã (4:3)</PresentationFormat>
  <Paragraphs>6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1</vt:i4>
      </vt:variant>
    </vt:vector>
  </HeadingPairs>
  <TitlesOfParts>
    <vt:vector size="2" baseType="lpstr">
      <vt:lpstr>Tema do Office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ABAE PT</dc:creator>
  <cp:lastModifiedBy>ritai</cp:lastModifiedBy>
  <cp:revision>27</cp:revision>
  <cp:lastPrinted>2019-12-11T12:42:31Z</cp:lastPrinted>
  <dcterms:created xsi:type="dcterms:W3CDTF">2019-02-05T21:01:01Z</dcterms:created>
  <dcterms:modified xsi:type="dcterms:W3CDTF">2024-07-31T19:52:36Z</dcterms:modified>
</cp:coreProperties>
</file>